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486" r:id="rId2"/>
    <p:sldId id="268" r:id="rId3"/>
    <p:sldId id="483" r:id="rId4"/>
    <p:sldId id="502" r:id="rId5"/>
    <p:sldId id="503" r:id="rId6"/>
    <p:sldId id="487" r:id="rId7"/>
    <p:sldId id="490" r:id="rId8"/>
    <p:sldId id="491" r:id="rId9"/>
    <p:sldId id="509" r:id="rId10"/>
    <p:sldId id="493" r:id="rId11"/>
    <p:sldId id="507" r:id="rId12"/>
    <p:sldId id="508" r:id="rId13"/>
    <p:sldId id="477" r:id="rId14"/>
    <p:sldId id="271" r:id="rId15"/>
    <p:sldId id="409" r:id="rId16"/>
    <p:sldId id="4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edi@soyuztechnologies.com" initials="c" lastIdx="1" clrIdx="0">
    <p:extLst>
      <p:ext uri="{19B8F6BF-5375-455C-9EA6-DF929625EA0E}">
        <p15:presenceInfo xmlns:p15="http://schemas.microsoft.com/office/powerpoint/2012/main" userId="eea0e64e96b772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33.9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1443 540 0,'0'-26'15,"26"0"-15,-26 1 16,0-27-16,25 27 0,-25-27 16,0 1-16,0 25 0,26-25 15,-26 0-15,0-1 16,-26 27-16,1-27 0,-1 27 15,-51 25-15,26 0 16,-52 0-16,-25 51 16,0 0-16,-1 52 0,-25 0 0,0 25 15,26 52-15,0-27 16,25 53-16,26-27 0,26 27 16,25-27-16,26 26 0,0-51 15,26 0-15,25 0 16,1-25-16,50-27 0,1-25 15,0-26-15,25 1 16,0-27-16,26-25 0,-26-25 16,1-27-16,-1 1 0</inkml:trace>
  <inkml:trace contextRef="#ctx0" brushRef="#br0" timeOffset="432">1905 1694 0,'0'-26'16,"-26"1"-16,26-1 0,-25 26 16,25-26-16,-26 26 15,0 0-15,1 0 0,-1 26 16,0 0-1,1-1-15,-1 1 0,0 25 16,26 26-16,-25-25 0,25 25 16,0 0-16,0 0 15,0-26-15,25 26 0,1-26 16,25 1-16,1-1 16,-1-25-16,26-26 0,-26 0 15,26 0-15,-25-26 0,24-25 16,-50-1-16,25 1 15,-25-26-15,-26 26 0,0-26 16,-51 0-16,25 0 0,-25 0 16,0 25-16,-1 1 15,1 0-15,0 51 0,-1 0 16,27 0-16,-27 0 16,27 25-16,25 1 0,0 0 15,0-1-15</inkml:trace>
  <inkml:trace contextRef="#ctx0" brushRef="#br0" timeOffset="1112">2546 1745 0,'0'-25'0,"0"-1"15,0 0-15,0 1 0,0-1 16,0 0-16,0 1 16,0 50-1,26 27 1,-26-27-16,0 27 0,26-1 16,-26 26-16,25 0 0,-25-26 15,0 26-15,0-25 16,0-1-16,0 0 0,0-25 15,0 0-15,-25-26 16,-1 0-16,26-52 16,0 27-16,0-27 15,0 1-15,0-26 16,0 26-16,26-26 0,-1 25 16,1-25-16,0 26 15,25 25-15,-25-25 0,-1 51 16,1-26-16,0 26 0,-1 26 15,1 0-15,0-1 16,-26 27-16,25-1 0,-25 0 16,0 26-16,26-25 15,-26-1-15,0 0 0,0 1 16,0-1-16,0-25 0,0-1 16,0 1-16,0-52 15,0 1 1,0-1-16,26-25 15,50-232 1,-50 206 0,0 26-16,25-26 0,-25 26 15,25 25-15,0 1 0,-25 25 16,25 0-16,-25 25 16,0 1-16,-1 25 0,1 0 15,0 1-15,-26-1 0,25 0 16,-25 1-16,0-1 15,0 0-15,0 1 0,0-27 16,-25 1-16,25 0 16</inkml:trace>
  <inkml:trace contextRef="#ctx0" brushRef="#br0" timeOffset="1773">3804 1720 0,'-26'-26'0,"0"0"0,1 1 16,25-1-16,-26 0 0,0 1 15,26-1-15,26 26 32,-26 26-32,26-1 0,-1 1 15,-25 25-15,52 1 16,-27-1-16,1 0 0,-26 1 15,25-1-15,1 0 16,-26-25-16,0 0 0,26-1 16,-26 1-16,0 0 0,-26-52 31,26 0-31,-26-25 16,26 25-16,0-25 15,0-26-15,26 26 0,-26-1 16,26 1-16,-1 0 0,1-1 15,0 27-15,-1-1 16,1 1-16,25 25 0,-25 0 16,0 25-16,-1 1 0,1-1 15,0 27-15,-1-27 16,1 27-16,-26-1 0,0-25 16,26 25-16,-26-25 15,0 25-15,0-25 0,-26-1 16,26-50 15,26-27-31,-1 27 16,1-27-16,0 1 15,-1 0-15,1-26 0,0 25 16,-1 1-16,1 0 0,0 0 16,-1 25-16,1 26 15,0 0-15,-1 0 0,1 51 16,-26-25-16,25 25 15,-25 0-15,26 1 0,-26 25 16,26-26-16,-26 0 0,0 1 16,0-1-16,0 0 15,25-25-15,-25 25 0,0-25 16</inkml:trace>
  <inkml:trace contextRef="#ctx0" brushRef="#br0" timeOffset="2154">5240 1668 0,'0'-51'0,"0"25"0,-25 26 15,25-25-15,-26-1 0,0 26 16,1-25 0,-1 25-16,0 25 0,1 1 15,-1-1-15,26 1 0,0 25 16,-26 1-16,26-1 15,0 0-15,26 1 0,0 25 16,-1-26-16,1-25 16,0 25-16,-1-25 0,27-1 15,-27-25-15,27 0 0,-27-25 16,1-1-16,25 0 16,-51-25-16,26 0 0,-26-26 15,0 0-15,-26 0 16,26 0-16,-25 25 0,-27-24 15,27 24-15,-1 27 16,0-1-16,1 26 0,-27 26 16,27-26-16,-1 51 0,26-25 15,-26-1-15,26 26 16,0-25-16,0 25 0</inkml:trace>
  <inkml:trace contextRef="#ctx0" brushRef="#br0" timeOffset="2564">5548 1566 0,'26'-26'0,"-26"1"0,0-1 15,25 0-15,-25 1 16,26-1-16,0 26 16,-26 26-1,25-1-15,1 1 0,0 0 16,-1 25-16,-25 0 0,26 26 15,-26-26-15,26 1 16,-26-1-16,0 0 0,0-25 16,0 0-16,-26-1 0,26 1 15,-26-26-15,26-26 16,0 1-16,0-1 16,26-25-16,-26-26 15,26 25-15,-1-25 0,1 0 16,0 26-16,-1 0 15,27 25-15,-27 1 0,27 25 16,-27 0-16,27 25 0,-27 27 16,1-1-16,0 26 15,-1 0-15,-25-26 16,26 26-16,-26 0 0,26-26 16,-26 52-16,25-52 15,-25-25-15,0 0 0</inkml:trace>
  <inkml:trace contextRef="#ctx0" brushRef="#br0" timeOffset="3059">6908 1232 0,'-26'-77'0,"1"0"0,-1 26 15,26-26-15,-26 0 16,26 0-16,0 0 0,0 26 15,26-26-15,0 26 0,-1-1 16,27 1-16,-1 25 16,0 1-16,1-1 0,-1 0 15,0 26-15,0 0 16,1 26-16,-1 0 0,-25-1 16,-1 27-16,1 25 0,-26-26 15,0 26-15,-26 0 16,1 25-16,-1-25 0,-25 26 15,25-26-15,-25 26 16,25-26-16,1 25 0,-1-25 16,26 0-16,-26-26 0,26 26 15,0-25-15,0-1 16,0 26-16,0-51 0,26 25 16,-26 0-16,0-25 15,26 25-15</inkml:trace>
  <inkml:trace contextRef="#ctx0" brushRef="#br0" timeOffset="3439">7216 2515 0,'0'-26'15,"25"26"1,-25-25 0,26 25-1,-26 25 32,0-50-16,-26 25-31,26-26 16,-25 1 0,25-1-16,0 0 15,25 1-15,1 25 16,0 0 0,-1 25-16,1 1 15,-26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1.2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0 492 0,'26'0'0,"-26"-26"0,26 26 16,-26-25-1,25 25-15,1-26 0,0 26 0,-26-26 16,25 26-16,-25-25 0,26 25 16,-26-26-16,26 26 15,-26-26-15,25 26 16,-25 26-1,-25 0 1,25-1-16,-26 27 16,26-1-16,-26-26 15,26 27-15,-25-1 0,25 0 16,-26 1-16,26-1 16,-26 26-16,26-51 15,0-1-15,-25 1 16,25-52 15,0 1-31,25-27 16,-25 27-16,0-52 0,0 25 15,26-25-15,-26 0 16,26-25-16,-1 25 0,1 0 16,0 0-16,25 0 0,-25 26 15,25 25-15,-25 0 0,25 26 16,-25 26-16,25 0 15,-25 25-15,-1 0 0,1 26 16,0-25-16,-1 25 16,1 0-16,-1-1 0,-25 1 15,26 0-15,-26-25 0,0 25 16,0-26-16,0-25 16,0 25-16,0-25 0,-26-1 15</inkml:trace>
  <inkml:trace contextRef="#ctx0" brushRef="#br0" timeOffset="174">231 594 0,'-25'0'0,"-1"-25"16,26-1-16,0 0 0,0 1 15,26 25-15,-1-26 16,1 26-16,25-25 0,1 25 15,-1 0-15,0-26 16,1 26-16,-1 0 0</inkml:trace>
  <inkml:trace contextRef="#ctx0" brushRef="#br0" timeOffset="396">898 235 0,'0'-25'15,"26"-1"-15,-26 0 0,26 26 16,-26-25-16,25 25 0,1 25 31,-26 27-31,0-1 16,0 0-16,0 1 15,0-1-15,0 26 0,0-26 16,0 26-16,0-26 0,0 1 16,0-1-16,0 0 15,0 1-15,0-27 0,0 1 16,26-26-16</inkml:trace>
  <inkml:trace contextRef="#ctx0" brushRef="#br0" timeOffset="619">1437 235 0,'26'-25'15,"-26"-1"1,0 52-1,0-1 1,0 1-16,26 0 16,-26 25-16,25-25 0,-25 51 15,0-26-15,0 26 0,26 0 16,-26-26-16,0 26 16,0-26-16,0 26 0,-26-25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3.2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29 564 0,'0'-77'16,"0"52"0,0-1-16,26 26 15,-26 26 1,0-1-16,0 27 0,0-1 16,0 26-16,25-26 0,-25 26 15,0-26-15,0 26 16,0-25-16,0 25 0,0-52 15,0 27-15,-25-27 0,25 1 16,0 0-16,-26-26 16,26-26-16,-26 26 15,26-51-15,0-1 16,0 1-16,0-26 0,0 0 16,26-26-16,0 1 0,-1-1 15,1 1-15,25-1 16,-25 0-16,25 26 0,-25 26 15,25 0-15,-25-1 16,25 27-16,-25 25 0,0 0 16,25 0-16,-25 25 0,25 1 15,-26 25-15,1 1 16,0-1-16,-1 26 0,1 77 16,-26-77-1,0 0-15,0 0 0,0 0 16,-26 0-16,26-26 0,-25 0 15,25 1-15,-26-27 16,26 1-16,0-52 31,0 1-31,0-27 0,26 1 16,-1-26-16,1 26 0,25-26 16,-25 0-16,51 0 15,-26 0-15,1 26 0,25 25 16,-26 0-16,-25 1 15,25 25-15,-25 25 0,-1 1 16,1 25-16,-26 1 0,26 25 16,-26-1-16,0-24 15,0 25-15,0 0 0,0 0 16,-26 0-16,26-26 16,0 0-16,-26 1 0,26-1 15,0-25-15,0-1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3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77 0,'25'-26'16,"-25"1"-16,-25-1 15,-1 26 1,0 26-16,26-1 15,0 1-15,-25 25 0,25-25 16,0 25-16,0 26 16,0-25-16,25-1 0,-25 0 15,26 26-15,0-51 16,-26 25-16,25-25 0,1 0 16,0-1-16,-1-25 15,1-25-15,0-27 16,-1 27-16,1-27 15,0-25-15,-1 26 0,-25-26 16,26 26-16,0-26 16,-26 25-16,0 1 0,0 25 15,0 1-15,-26-1 16,0 26-16,1 26 16,-27-1-1,52 1-15,0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5.6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26 632 0,'0'-103'0,"25"-25"0,-25 26 15,0 25-15,26 0 0,-26 0 16,0 25-16,0 27 15,0 50-15,0 27 16,0 25-16,0 0 0,-26 25 16,26 26-16,0-25 15,0 25-15,0 1 0,-25-1 16,25-25-16,0-1 16,0 1-16,-26-52 0,26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3.9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0 205 0,'0'-51'16,"26"25"-16,-1-25 15,1 25-15,-1 1 0,1-1 16,0 26-1,-26 26-15,0-1 0,0 27 16,0 25-16,0-1 0,0 1 16,0 0-16,-26 26 15,26 0-15,0-26 0,0 0 16,-26 0-16,26 0 0,0-26 16,-25-25-16,25-1 15,0 1-15</inkml:trace>
  <inkml:trace contextRef="#ctx0" brushRef="#br0" timeOffset="216">513 282 0,'26'-51'0,"-26"25"16,25 1-16,-25-1 0,0 52 31,0-1-31,0 26 0,-25 1 15,25-1-15,0 26 0,-26 26 16,26-26-16,0 0 16,-26 25-16,26-25 0,0 0 15,-25-25-15,25-1 0,-26-25 16,26 25-16</inkml:trace>
  <inkml:trace contextRef="#ctx0" brushRef="#br0" timeOffset="559">333 770 0,'0'-52'16,"26"27"-16,-26-1 0,0 0 15,26 1-15,-1-1 16,1 26-16,0 0 16,-1 0-16,27 0 0,-27 0 15,27 0-15,-1 0 16,-25 0-16,25 0 0,-25 0 15,-1 0-15,1 0 0,0 0 16,-26-26-16,25 26 16,-25-25-16,0-1 0,26 26 15,-26-26-15,0 1 16,25 25 0,-25 25-16,0 1 15,26 0-15,-26 25 0,0 0 16,26 1-16,-26 25 0,0-26 15,0 26-15,0-26 16,-26 1-16,26-1 0,-26-25 16,26-1-16</inkml:trace>
  <inkml:trace contextRef="#ctx0" brushRef="#br0" timeOffset="729">1206 205 0,'0'-51'0,"0"25"0,0 1 16,-26 25-16,0 0 15,26 25-15,-25 1 16,25 0 0</inkml:trace>
  <inkml:trace contextRef="#ctx0" brushRef="#br0" timeOffset="1160">1616 513 0,'0'-26'0,"-25"1"0,25-1 16,0 0-16,-26-25 16,26 25-16,-26 1 0,-25-1 15,25 26-15,1-26 0,-27 26 16,27 0-16,-27 26 16,27-26-16,-1 26 0,0 25 15,26-25-15,0 25 0,26 0 16,0 26-16,-1-25 15,27 25-15,-27 0 0,27-26 16,-1 26-16,0-26 16,1 1-16,-27-1 0,1 0 15,0-25-15,-26-1 0,0 1 16,-26 0-16,0-26 16,1 0-16,-27 0 0,27 0 15,-27 0-15,27-26 16,-1 26-16,0-26 0,1 1 15,25-1-15,0 1 16</inkml:trace>
  <inkml:trace contextRef="#ctx0" brushRef="#br0" timeOffset="1538">1873 847 0,'-26'0'16,"52"0"31,-1 0-47,1 0 15,0 0-15,25 0 0,0 0 16,-25-26-16,25 26 0,1 0 16,-27-26-16,1 1 15,-26-1-15,0-25 0,0 25 16,0-25-16,0-1 0,-26 27 15,1-27-15,-1 27 16,0-1-16,1 26 0,-1 0 16,0 0-16,1 26 15,-1-1-15,0 27 0,1-27 16,25 52-16,-26-25 0,26-1 16,0 0-16,0 1 15,0 25-15,26-52 0,-1 27 16,1-27-16,0 1 15,25 0-15,0-1 0,1-25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12.6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949 0 0,'-25'0'32,"-1"0"-32,26 26 15,-51 0-15,25 25 0,1-25 16,-1 25-16,0 0 0,1 1 16,-1 25-16,26-26 15,0 0-15,0 26 0,26-25 16,-1-27-16,1 27 15,25-27-15,1 1 0,-27-1 16,26-25-16,1 0 0,-1 0 16,0-25-16,1-1 15,-27-25-15,1 0 0,0-1 16,-1 1-16,-25-26 16,0 26-16,0-26 0,-25 25 15,-1 1-15,0 0 0,-25 25 16,25 0-16,1 1 15,-1 25-15,0 0 0,1 0 16,-1 0-16,0 25 16,26 1-16,0 0 15,0-1-15</inkml:trace>
  <inkml:trace contextRef="#ctx0" brushRef="#br0" timeOffset="473">1488 206 0,'26'-26'16,"0"26"-1,-26 26 1,0-1 0,0 1-16,0 25 0,25 1 15,-25-1-15,0 0 16,0 26-16,0-25 0,0-1 15,-25 0-15,25 0 0,0 1 16,-26-27-16,26 1 16,-26 0-16,1-26 15,25-26 1,0 0-16,0-25 16,0 0-16,0 0 0,0-26 15,0 0-15,0 0 16,0-26-16,0 26 0,0 26 15,0-26-15,25 51 16,-25-25-16,26 51 0,0-26 16,25 26-16,0 0 15,-25 26-15,25-26 0,0 25 16,1 1-16,-1 0 0,-25-1 16,-26 1-16,0 0 15,0-1-15,-26 1 0,0 0 16,-25-1-16,0-25 0,-26 26 15,26-26-15,-1 26 16,1-26-16,25 0 0</inkml:trace>
  <inkml:trace contextRef="#ctx0" brushRef="#br0" timeOffset="694">2232 488 0,'26'-26'16,"0"26"-1,-1 0-15,1 0 0,25-25 16,-25 25-16,25 0 16,1 0-16,-27 0 0,26 0 15,-25 0-15,0 25 0,-1-25 16</inkml:trace>
  <inkml:trace contextRef="#ctx0" brushRef="#br0" timeOffset="1375">2848 154 0,'0'-25'0,"26"-1"15,-26 0 1,0 52 0,0 0-1,0-1-15,0 1 0,-26 25 16,26-25-16,0 25 16,0 1-16,0-27 0,-26 27 15,26-1-15,0 0 16,-25 1-16,25-1 0,0-25 15,0 25-15,0-26 0,-26 1 16,26 25-16,0-25 16,0 0-16,0-1 15,0 1 1,26-26 0,-26-26-1,0 1 1,25 25-16,-25-26 15,-25 26 17,-1 0-17,0 0-15,1 0 16,-1 0-16,0 0 16,1 0-16,-1 0 15,0 26-15,52-26 31,0 0-15,-1 0-16,27 0 0,-27 0 16,27 0-16,-1 0 15,0 0-15,1 25 0,-1-25 16,-25 0-16,25 0 0,-25 0 16,-52 26 15,0-26-31,-25 0 15,25 0-15,-25 0 0,0 0 16,-1 0-16,27 0 0,-1 0 16,0 0-16,1 0 15,25-26-15</inkml:trace>
  <inkml:trace contextRef="#ctx0" brushRef="#br0" timeOffset="1710">3643 514 0,'-25'0'0,"25"-26"16,-26 26-16,26-26 16,26 26-1,25-25-15,-25 25 16,25 0-16,0 0 16,26 25-16,-25-25 0,25 0 15,-26 26-15,0-26 16,-25 0-16,0 0 0,-1 0 15,-50 0 1</inkml:trace>
  <inkml:trace contextRef="#ctx0" brushRef="#br0" timeOffset="46651">0 257 0,'26'0'94,"-1"0"-79,1 0 1,0 0-16,-1 0 0,27 0 15,-1 0-15,0 0 16,-25 0-16,25 0 0,1 0 16,-27 0-16,1 0 0,0 0 15,-26 26-15</inkml:trace>
  <inkml:trace contextRef="#ctx0" brushRef="#br0" timeOffset="47175">488 103 0,'0'-26'31,"-26"26"-15,26-25-16,0 50 109,26 1-109,-1 0 16,-25-1-16,26 1 15,0 0-15,-1-1 0,1 1 16,0 0-16,-26-1 16,25-25-16,-25 26 0,26 0 15,-26-1 1,-26 1 0,1-26-1,-1 26 1,0-26-1,1 0-15,-1 25 16,0 1 0,1 0-16,-1-26 15,26 25-15,-26 1 16,52-26 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18.4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1078 59 0,'0'-26'0,"0"1"16,-26 25 15,-25 51-31,25-25 16,0 25-16,1 0 15,-27 1-15,27-1 0,-26 26 16,25-26-16,26 1 0,-26-1 16,26 0-16,0 0 15,0-25-15,26 0 0,0-1 16,-1 1-16,1 0 15,25-26-15,0 0 0,-25-26 16,25 0-16,-25-25 0,25 0 16,-51 0-16,26-26 0,0 25 15,-26-25-15,0 0 16,0 26-16,-26 0 0,0-1 16,1 27-16,-1-1 15,0 26-15,1 0 0,-1 0 16,26 26-1,0-1-15,0 1 0,0 0 16</inkml:trace>
  <inkml:trace contextRef="#ctx0" brushRef="#br0" timeOffset="440">1411 187 0,'0'-25'0,"0"-1"16,0 52 15,0-1-31,0 27 16,26-1-16,-26 26 15,0-26-15,26 26 0,-26 0 0,0 0 16,0-26-16,0 1 16,0-1-16,0 0 0,0-25 15,0 0-15,0-1 0,-26-25 16,0-25-1,26-1-15,-25 0 0,-1-25 16,26-26-16,0 0 16,0 0-16,0 0 0,0-25 15,26 25-15,-1-26 16,1 52-16,0-26 0,25 25 16,-25 27-16,25 25 0,-25 0 15,25 0-15,-26 0 16,27 25-16,-1 1 0,-25 25 15,25-25-15,-25 25 0,-1 1 16,-25-27-16,0 27 16,-25-1-16,-27-25 15,27-1-15,-27-25 16,1 26-16,0-26 0,0 0 16,-1 0-16</inkml:trace>
  <inkml:trace contextRef="#ctx0" brushRef="#br0" timeOffset="670">2027 623 0,'0'-25'16,"0"-1"-1,26 26-15,-26-25 16,25 25-16,1-26 15,0 26 1,-1 0-16,1 0 0,0 0 16,-1 0-16,27 26 15,-27-26-15,1 0 16</inkml:trace>
  <inkml:trace contextRef="#ctx0" brushRef="#br0" timeOffset="1065">2540 418 0,'0'-25'0,"26"-1"16,-1 0-16,-25 1 15,26-1-15,0 0 0,-1 1 16,-25-1-16,26 0 15,0 26-15,-1 0 0,1 0 16,0 0 0,-26 26-16,25 0 0,-25-1 15,0 27-15,0-1 0,-25-25 16,-1 25-16,0 0 16,-25 1-16,25-27 0,-25 26 15,25-25-15,1 0 0,-27-1 16,27 1-16,-1-26 15,26 26-15,-25-26 0,25 25 16,25-25 0,1 0-16,-1 26 0,1-26 15,25 0-15,1 0 16,-27 26-16,27-26 0,-1 0 16,0-26-16</inkml:trace>
  <inkml:trace contextRef="#ctx0" brushRef="#br0" timeOffset="1325">3156 623 0,'26'-25'15,"-1"25"1,1 0-16,25 0 0,-25 0 15,25 0-15,0 0 16,1 0-16,-1 0 0,-25 0 16,25 0-16,-25 0 0,-1 0 15,-50-26 32</inkml:trace>
  <inkml:trace contextRef="#ctx0" brushRef="#br0" timeOffset="47953">0 290 0,'26'0'15,"-26"26"1,25-26 0,1 0-1,0 0-15,-1 0 16,27 25-16,-27-25 15,27 0-15,-1 0 0,-25 0 16,25 26-16,0-26 0,-25 0 16,25 0-16,-25 0 15,0 0-15,-1 0 16,-25-26-16,-25 26 16</inkml:trace>
  <inkml:trace contextRef="#ctx0" brushRef="#br0" timeOffset="48282">436 162 0,'0'-26'0,"0"52"78,26-1-63,0-25-15,-1 26 16,1 0-16,0-1 16,-1 1-16,27 0 0,-27-1 15,1 27-15,0-27 0,-1 1 16,-25 0-16,0-1 15,0 1-15,0 0 16,-25-1-16,-27 1 0,27-26 16,-27 25-16,-25-25 0,26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52.7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77 134 0,'-51'0'0,"25"-25"16,26-1-16,0 0 15,0 1-15,26 25 16,-1 0-16,27-26 0,-1 26 15,26 0-15,0 0 16,0 0-16,0 0 0,0 0 16,25 0-16,-25 0 0,0 0 15,0 0-15,-25 0 16,-1 0-16,-25 0 0,-1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53.0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38 0,'-26'25'0,"77"-50"31,-25 25-15,25-26-16,26 26 15,26 0-15,0 0 0,-1 0 16,1 0-16,25 0 0,-25 26 16,-1-26-16,1 0 15,-52 25-15,26-25 0,-51 0 16,0 0-16,-1 0 0,1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3:46.2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391 4516 0,'0'-26'0,"0"0"0,0 1 16,-25 25-16,25-26 15,-26 26-15,26 26 31,0-1-15,0 27 0,0-27-16,0 27 0,0-1 15,0 26-15,0 0 16,0 0-16,0 0 0,0 25 16,0 1-16,-25 0 0,25 25 15,0 0-15,0 1 16,0 25-16,0-1 0,-26-24 15,26 25-15,0 0 16,-26 0-16,26 0 0,-25-26 16,25 0-16,0 0 0,-26 1 15,26-27-15,-26 27 16,1-1-16,25-26 0,-26 27 16,0-27-16,1 1 0,-1 25 15,26-51-15,-26 26 16,26-26-16,-25 0 0,25 0 15,0-26-15,0 0 16,0 1-16,25-27 0,-25 1 16,26-26-16,0 26 0,-1-26 15,1 0-15,25 0 16,1 0-16,-1-26 0,26 26 16,0-26-16,25 1 15,27 25-15,-1-26 0,52 0 16,25 26-16,26-25 0,51 25 15,0 0-15,26 0 16,51 25-16,-25-25 0,51 26 16,-1 0-16,1-1 15,26 27-15,-1-27 0,1 27 16,-1-27-16,1 27 0,-26-27 16,-26 27-16,-26-27 15,-25 1-15,-25 0 0,-53-1 16,-50 1-16,0-26 15,-52 0-15,-25 0 0,-26 0 16,-26 0-16,0 0 0,0-26 16,-25 26-16,0-25 15,-1 25-15,1-26 0,0 26 16,-26-26-16,25 1 16,-25-1-16,0 0 15,0 1-15,26-1 0,-26 0 16,0 1-16,26-27 15,-26 27-15,25-27 0,1 1 16,0-26-16,25 0 16,-25 0-16,25 0 0,-25-25 15,-1-1-15,27 0 0,-27-25 16,1 25-16,0-25 16,-26 0-16,25 0 0,1-1 15,-26 1-15,0-26 16,26 0-16,-26-25 0,0-1 15,25 0-15,-25 1 0,0-27 16,0 53-16,-25-27 16,25 26-16,-26 0 0,0 26 15,26-1-15,-25 27 16,-1 25-16,0-26 0,1 26 16,25 0-16,-26 0 0,0 0 15,1 26-15,-27 0 16,1-52-16,0 77 15,25 1-15,-25-1 0,25 1 16,-25-1-16,25 26 16,-25-26-16,-1 26 0,1 0 15,0-25-15,-26 25 16,-26-26-16,26 26 0,-51 0 16,0-26-16,-1 26 0,-25 0 15,-25 0-15,-1 0 16,-25 0-16,25 0 0,-25 0 15,-26 0-15,0 0 16,0 0-16,1 0 0,-27 26 16,0-26-16,-25 0 0,0 26 15,0-26-15,-26 25 16,0-25-16,0 26 0,0-26 16,0 0-16,26 0 15,-26 0-15,52 26 0,-27-26 16,53 0-16,-1 0 0,25 0 15,27 0-15,-1 0 16,26 0-16,26-26 0,25 26 16,1 0-16,25 0 15,25 0-15,1 0 0,25 0 16,1 0-16,50 0 31,1 0-31,0 26 0,-1-26 16,1 25-16,25 1 0,-25-1 15,0 1 1,-26 0-16,0-1 0,0 1 16,0 0-16,-26-26 15</inkml:trace>
  <inkml:trace contextRef="#ctx0" brushRef="#br0" timeOffset="1079">6549 5824 0,'-26'-25'16,"1"-1"-1,25 0-15,-26 1 0,26-1 16,0 0-16,-26 26 0,26-25 15,0-1 1,0 52 0,0-1-16,0 1 15,0 0-15,0 25 0,0 26 16,0-26-16,-25 52 0,25-26 16,-26 0-16,26 25 0,-26-25 15,1 0-15,25 0 16,-26 0-16,26-25 0,-26-1 15,26-25-15,0-1 16,0 1-16,26-26 16,0 0-16,-1 0 15,27 0-15,-27-26 0,52 26 16,-25-25-16,25 25 0,25 0 16,1 0-16,25 0 15,1 0-15,24 0 0,27 25 16,-26-25-16,26 26 15,-26-26-15,-1 25 0,-24-25 16,-1 0-16,-25 0 16,-26 26-16,-26-26 0,-25 0 15,-1 0-15,-25-26 16,-25 26-16,-27 0 16,1-25-1,25-1-15,1 1 0,-1 25 16,0-26-16,1 0 15,25 1-15,0-27 0,0 27 16,0-27-16,0 1 16,25-26-16,-25 26 0,26-26 15,-26 0-15,26 25 0,-26-25 16,0 26-16,25 0 16,-25 25-16,0-25 0,0 25 15,-25 1-15,-1 25 0,0-26 16,-25 0-16,0 26 15,-26-25-15,0 25 0,-26-26 16,1 26-16,-27-26 16,-127 1-16,127 25 15,1 0-15,0 0 0,0 0 16,-1 0-16,27 25 16,-1 1-16,0-26 0,26 26 15,26-1-15,0 1 16,-1-26-16,27 26 0,-1-26 15</inkml:trace>
  <inkml:trace contextRef="#ctx0" brushRef="#br0" timeOffset="1456">6857 4849 0,'0'-25'15,"-26"25"-15,26-26 0,0 0 16,-25 26-16,25-25 15,-26-1-15,0 26 16,1 26-16,-1-1 16,0 27-1,26-27-15,-25 27 0,25-27 16,0 27-16,0-1 0,0 0 16,25 0-16,1-25 15,0 25-15,25-25 0,0 0 16,26-26-16,-25 0 15,25 0-15</inkml:trace>
  <inkml:trace contextRef="#ctx0" brushRef="#br0" timeOffset="1632">7267 5003 0,'-25'-25'16,"25"-1"-16,-26 26 15,26 26 16,0-1-31,26 1 0,-26-1 16,0 1-16,25 0 0,-25-1 16,0 1-16,26-26 15,-26 26-15</inkml:trace>
  <inkml:trace contextRef="#ctx0" brushRef="#br0" timeOffset="1777">7370 4747 0,'0'-52'0,"0"27"16,0-1-16,0 0 15,0 52-15,0 0 16,0-1-16</inkml:trace>
  <inkml:trace contextRef="#ctx0" brushRef="#br0" timeOffset="1980">7652 4695 0,'0'-25'0,"26"25"0,-26-26 15,0 52 1,0-1 0,0 27-1,0-27-15,0 27 0,0 25 16,0-26-16,0 0 0,26 0 15,-26-25-15,0 25 16,0-25-16,0 0 0</inkml:trace>
  <inkml:trace contextRef="#ctx0" brushRef="#br0" timeOffset="2525">7678 5106 0,'-26'-26'0,"26"0"15,-25 26-15,25-25 0,-26 25 16,26-26-16,-26 26 15,52 0 1,0 0 0,-1 0-16,27 0 15,-27 0-15,27 0 0,-1 0 16,0 0-16,-25 0 0,25 0 16,-25-25-16,-1 25 15,1 0-15,-26-26 0,0 0 16,-26 26-1,1 0 1,50 0 15,1 0-15,0 0 0,-1 0-16,1 0 15,0-25 1,-26-1-1,25 26-15,1 0 16,-26 26 0,0-1-1,0 27-15,0-1 0,0 0 16,0 0-16,0 26 16,0-25-16,-26-1 0,26 0 15,0-25-15,-25 0 0,25-1 16,-26-25-16,0 0 15,26-25-15,-25-1 16,25 0-16,25-25 16,27 0-16,-27-1 15,27 27-15,-1-1 0,0 26 16,-25 0-16</inkml:trace>
  <inkml:trace contextRef="#ctx0" brushRef="#br0" timeOffset="3029">7704 5824 0,'0'-25'0,"25"-1"0,-25 0 15,26 1 1,-26 50 15,-26 27-15,26-1-16,0 0 15,-25 26-15,25 26 0,-26-1 16,26 27-16,-26-27 0,26 27 16,0-27-16,0-25 15,0 26-15,0-52 0,0 0 16,0 1-16,0-27 16</inkml:trace>
  <inkml:trace contextRef="#ctx0" brushRef="#br0" timeOffset="3450">7960 6183 0,'0'-25'31,"0"50"-15,0 1-1,0 0-15,0-1 16,0 27-16,0-27 0,0 27 16,0-27-16,26 27 0,-26-27 15,0 1-15,0 0 16,0-1-16</inkml:trace>
  <inkml:trace contextRef="#ctx0" brushRef="#br0" timeOffset="3593">7909 6312 0,'0'-52'0,"0"1"0,0 25 16,0-25-16,0 25 15,26 1-15,-1 25 0,-25-26 16,26 26-16,-1 0 15,27 0-15,-27 0 0,1 0 16</inkml:trace>
  <inkml:trace contextRef="#ctx0" brushRef="#br0" timeOffset="3729">8011 6260 0,'-25'26'15,"-1"-26"1,52 0-1,-1 0 1,1 0-16</inkml:trace>
  <inkml:trace contextRef="#ctx0" brushRef="#br0" timeOffset="4054">8268 6132 0,'-26'0'16,"1"0"-1,25 26-15,-26-26 16,26 25-16,0 1 0,0 0 16,0-1-16,0 1 15,0 25-15,0-25 0,26 0 16,-26-1-16,0 1 16,0 0-16,25-26 0,1 0 15,-26-26 1,26-25-1,-1 25-15,-25 0 0,0 1 16,0-1-16,26 0 16,-26 52-1,0 0-15,0-1 16,-26 27-16,26-1 16,0 0-16,0 1 0,0-1 15,0 0-15</inkml:trace>
  <inkml:trace contextRef="#ctx0" brushRef="#br0" timeOffset="4426">8422 5875 0,'-51'-51'0,"25"0"16,-25 25-16,-1 26 0,1 0 15,-26 0-15,-26 26 16,-76 76 0,76-25-16,1 0 0,-1 26 0,26 0 15,26 25-15,-1-25 16,52 25-16,26-25 0,0-27 16,51 1-16,0 0 15,25-25-15,1-27 0,0 1 16,25-26-16,0-26 0,-25 1 15,-1-27-15,-25-50 16,-25-1-16,-1 1 0,-25-27 16,-26 1-16,-26 0 15,0 25-15,-25 0 0,-26 52 16,0 0-16,0 25 0,0 26 16,0 0-16,0 0 15,26 26-15</inkml:trace>
  <inkml:trace contextRef="#ctx0" brushRef="#br0" timeOffset="5188">8730 6363 0,'0'-51'0,"0"25"16,0 0-16,26 1 0,-26-1 16,51 0-16,0-25 0,0 25 15,52-25-15,25 0 16,26-1-16,52 27 0,50-27 15,26 27-15,52-1 16,51 26-16,25 0 0,1 0 16,51 26-16,-1 25 15,1 0-15,-26 1 0,1-1 16,-27 26-16,-25-26 0,0 26 16,-77-25-16,-1 25 15,-50-26-15,-26 0 0,-51 1 16,-27-1-16,-24-25 0,-52 25 15,0-25-15,-52-1 16,27 1-16,-52-1 16,-26-25-1,0 0-15,1 0 0,-1 0 16,0 0-16,1-25 16,-1 25-16,0-26 15</inkml:trace>
  <inkml:trace contextRef="#ctx0" brushRef="#br0" timeOffset="6593">15478 7748 0,'0'-25'15,"0"-1"-15,0 0 0,25 1 16,-25-1-16,26 0 16,-26 1-16,0 50 31,0 27-31,0-1 0,0 52 16,0-1-16,-26 27 15,26 25-15,-25 0 0,-1-1 16,0 27-16,1-26 0,25 26 15,-26-26-15,0 25 16,26-25-16,0 0 0,0 0 16,0-26-16,0 26 0,0-26 15,0 1-15,0-27 16,0 27-16,-25-52 0,25 25 16,-26-25-16,0 0 15,1-26-15,-1 1 0,26-1 16,-26-25-16,1 25 0,-1-51 15,26 26-15,-26-1 16,52-25 15,0-25-31,-1 25 0,1 0 16,0 0-16,51-26 0,-26 26 16,52-26-16,-1 26 15,52 0-15,26-25 0,25 25 16,52 0-16,-1 0 0,52 0 15,26 0-15,-1 25 16,1-25-16,25 26 0,-26 0 16,1-1-16,-26 27 15,0-27-15,-52 1 0,-25 0 16,-26-1-16,-25-25 16,-52 26-16,77-26 15,-128 0-15,-25 0 0,-27 0 16,-25-26-16,0 1 15,0-1-15,-25 0 0,-1 1 16,-25-27-16,25 1 16,-25 0-16,-1-1 0,27 1 15,-26-26-15,25 0 0,0 0 16,1-25-16,-27-27 16,27 1-16,-27-26 0,27 0 15,-27-25-15,27-1 0,-27 0 16,27-25-16,-1 26 15,0-1-15,26 26 0,0-26 16,0 26-16,0 1 16,0-1-16,0 0 0,26 25 15,-26 1-15,0 0 16,0 0-16,0 25 0,0 26 16,0 0-16,0 0 0,0 26 15,-26-1-15,26 1 16,0 25-16,-25 1 0,-1-1 15,0 0-15,1 26 0,-1-25 16,-25 25-16,-1 0 16,-25-26-16,1 26 0,-27 0 15,0-26-15,-25 26 16,-26 0-16,0-25 0,-26 25 16,1-26-16,-26 26 0,-1 0 15,-25 0-15,1 0 16,-1 0-16,0 0 0,0 0 15,0 0-15,51 0 16,-25 0-16,25 26 0,27-26 16,-1 0-16,25 0 0,27 0 15,-1 0-15,26 0 16,26 0-16,-1 0 0,52 25 16,26 1 15,0-26-31,-1 0 15,1 26-15,0-26 16</inkml:trace>
  <inkml:trace contextRef="#ctx0" brushRef="#br0" timeOffset="6965">15093 7979 0,'0'52'0,"25"-52"16,1 25-16,25-25 15,26 0-15,0 0 0,26 26 16,25-26-16,52 0 15,-1 26-15,52-26 0,26 0 16,25 25-16,26-25 16,25 0-16,1 0 0,0 26 15,-1-26-15,-25 0 0,-26 26 16,385-1 0,-538-25-16,-27 26 15,-51-26-15,-25 0 16,-52-26-16,-25 26 0,0-25 15,-26 25-15,-26-26 0</inkml:trace>
  <inkml:trace contextRef="#ctx0" brushRef="#br0" timeOffset="7392">16427 7389 0,'25'0'31,"1"0"-31,25 0 16,26 0-16,0 0 15,26 0-15,0 0 0,25 0 16,26 26-16,0-26 0,0 0 15,-26 0-15,26 0 16,-26 0-16,-25 0 0,0 0 16,-52 0-16,0 0 0,-25 0 15,-78 0 1</inkml:trace>
  <inkml:trace contextRef="#ctx0" brushRef="#br0" timeOffset="8231">16145 8800 0,'-26'0'16,"26"-25"-16,0-1 15,26 26-15,-1 0 16,27 0-16,25 0 0,25 0 16,1 0-16,25 0 15,26 0-15,0 0 0,0 0 16,-26 26-16,0-26 15,1 0-15,-27 25 0,-25-25 16,-51 0-16,0 0 0</inkml:trace>
  <inkml:trace contextRef="#ctx0" brushRef="#br0" timeOffset="8440">16247 9262 0,'77'0'15,"-51"0"1,51 0-16,-26 0 0,26 0 16,0-25-16,0 25 0,0 0 15,0 0-15,0 0 0,-26 25 16</inkml:trace>
  <inkml:trace contextRef="#ctx0" brushRef="#br0" timeOffset="8614">16401 9724 0,'26'26'0,"-26"-1"16,51-25-16,0 0 0,1 0 15,-1 0-15,26 0 0,0 0 16,0 0-16,-26 0 16,1 0-16</inkml:trace>
  <inkml:trace contextRef="#ctx0" brushRef="#br0" timeOffset="8807">16299 10314 0,'25'26'15,"1"-1"-15,25-25 0,26 0 16,0 0-16,0 0 0,0 0 16,26 0-16,-26 0 15,0 0-15,-26 0 0</inkml:trace>
  <inkml:trace contextRef="#ctx0" brushRef="#br0" timeOffset="10571">15683 6902 0,'25'0'15,"-25"-26"-15,26 26 16,-26-26 0,-26 26 15,1 0-15,-1 26-16,0-26 0,-25 26 15,26-1-15,-27 27 16,27-27-16,-27 27 0,27-1 15,-1 0-15,0 1 16,26-1-16,-25 0 0,25 1 16,-26-1-16,26 0 0,0-25 15,0 25-15,26 0 16,-26 1-16,0-1 0,25-25 16,-25-1-16,26 27 15,-26-27-15,0 1 16</inkml:trace>
  <inkml:trace contextRef="#ctx0" brushRef="#br0" timeOffset="12484">17145 9467 0,'26'26'0,"-52"-26"78,1 0-62,-1 0-16,-25 0 0,25 0 15,-25 0-15,-26 0 0,-52 0 16,52 0 0,0 0-16,0 0 0,0 0 15,26 0-15,-26 0 16,26 0-16,-26 0 0,26 26 16,-1-26-16,27 25 0,-1-25 15,0 0-15,1 26 16,-1-26-16,26 26 0,0-1 15,0 1 1,0 0 0,26-26-1,-26 25 1,0 1-16,0 0 0,0-1 0,0 1 16,0 0-16,0 25 15,0-25-15,-26-1 0,26 27 16,0-27-16,0 27 15,0-27-15,0 1 0,0-1 16,0 1 0,26-26-16,-1 0 15,27 0-15,-27 0 16,27 0-16,-1 0 16,26-26-16,-26 26 0,26 0 15,0 0-15,0 0 0,0 0 16,26 0-16,-26 0 15,0 26-15,-26-26 0,26 0 16,-26 26-16,1-26 0,-1 0 16,0 0-16,-25 0 15,0 25-15,-1-25 0,1 0 16,-1 0 0,-25-25-1,26 25 1,-26-26-16,26 26 15,-26-26-15,25 26 0,-25-25 16,26-1-16,0-25 16,-26 25-16,0-25 0,25 25 15,-25-25-15,0 0 0,-25-1 16,25 1-16,-26 0 16,0-1-16,1 1 0,-27 25 15,27-25-15,-26 25 0,25 26 16,-25 0-16,25 0 15,-25 0-15,25 26 0,-25 0 16,25-1-16,0 1 16</inkml:trace>
  <inkml:trace contextRef="#ctx0" brushRef="#br0" timeOffset="14203">16042 9955 0,'-26'0'94,"1"0"-79,-1 0-15,0 0 16,-25 0-16,-26 26 0,26-26 16,-52 0-16,1 0 15,-27 0-15,1 0 0,-26 0 16,-26 0-16,1-26 16,-26 26-16,-1 0 0,-25-26 15,0 26-15,1 0 0,-1-25 16,0 25-16,26 0 15,-26 0-15,51 0 0,-154 0 16,181 0 0,24 25-16,27-25 0,-27 0 15,52 0-15,-25 0 0,25 0 16,0 0-16,-26 0 16,26 0-16,-25 0 15,25 0-15,-26 0 0,-25 0 16,25 0-16,-25 0 0,25 0 15,-25 0-15,0 0 0,25 0 16,0-25-16,1 25 16,-1 0-16,52 0 0,-26 0 15,26 0-15,25 0 0,-25 0 16,25 0-16,0 0 16,1 0-16,-1 0 0,0 25 15,-25-25-15,25 26 16,-25-26-16,0 26 0,-1-26 15,1 25-15,0-25 0,-26 26 16,25-26-16,1 0 16,-26 26-16,26-26 0,0 0 15,-26 0-15,25 0 16,1-26-16,0 26 0,-1 0 16,1-26-16,25 26 15,1 0-15,-1 0 0,0-25 16,1 25-16,-1 0 15,0 0 64,26-26-48,-25 26-31,-1 0 31,26-26 32,-26 26-48,1 0 1,25-25-16,-26 25 15,26-26-15,-51-25 16,25-1-16,26 27 16,-26-27-16,1 1 15,25 0-15,-26-1 0,1 1 16,25-26-16,-26 0 16,26 0-16,-26-25 0,26 25 15,-25-26-15,25 26 0,-26-26 16,26-25-16,0 25 15,-26 1-15,1-1 0,25 1 16,-26-1-16,0 0 0,1 1 16,-1 25-16,0 0 15,1 0-15,-1 25 0,0 1 16,1 0-16,-1 0 16,26 25-16,-26 0 0,26-25 15,-25 25-15,25 1 16,0-1-16,0 0 15,0 1-15,0-1 16,0 0 0,0 1-16,0-1 15,0 0 17,0 1-17,-26 25 1,26-26-1,-26 26-15,26-26 32</inkml:trace>
  <inkml:trace contextRef="#ctx0" brushRef="#br0" timeOffset="14847">7011 7466 0,'26'0'31,"-26"-25"-31,0-1 16,25 26 0,-25-26-16,0 1 15,26-1-15,0 0 0,-26-25 16,25 25-16,1 1 15,-1-27-15,1 27 0,0-1 16,-1 0-16,-25-25 16,26 51-16,0-26 0,-1 26 15,-25-25-15,26 25 0,0 0 16,-1 0-16,1 0 16,0 0-16,-1 25 15,1-25 1,-26 26-16,26 0 0,-1-1 15,-25 1-15,26 0 0,-26 25 16,26-25-16,-1 25 16,-25-25-16,26 25 0,0-25 15,-1-1-15,-25 1 16,26 25-16,0-25 0,-1 0 16,-25-1-16,26-25 15,-26 26-15,26-26 0,-26 25 16,25-25-1,-25-25 1</inkml:trace>
  <inkml:trace contextRef="#ctx0" brushRef="#br0" timeOffset="16958">11809 6440 0,'25'0'16,"-25"26"46,0-1-46,0 1-16,0 25 16,0-25-16,0 25 0,0 26 15,0-26-15,0 1 0,0-1 16,-25 26-16,25-51 15,-26 25-15</inkml:trace>
  <inkml:trace contextRef="#ctx0" brushRef="#br0" timeOffset="17346">12322 6389 0,'0'-26'16,"25"0"-16,-25 1 16,-25-1-16,25 0 15,-26 26-15,0 0 0,1 0 16,-1 0-16,1 0 16,-1 0-16,0 26 0,1-26 15,-1 26-15,0-1 16,26 1-16,0 0 15,0-1-15,0 1 16,52 25-16,-27-25 16,1 0-16,0-1 0,25 1 15,-26 0-15,1-1 0,-26 1 16,0 0 0,-26-1-16,1-25 0,-1 26 15,1-26-15,-27 25 16,1-25-16,25 0 0,1 0 15,-1-25-15,26-1 16</inkml:trace>
  <inkml:trace contextRef="#ctx0" brushRef="#br0" timeOffset="17546">12527 6286 0,'26'0'0,"-1"-26"16,-50 26-1,-1 26 1,26 0-16,0-1 16,-26 1-16,26 25 0,0 1 15,0-1-15,0 0 16,0 1-16,0-1 0,0-25 16,0 25-16,26-26 15</inkml:trace>
  <inkml:trace contextRef="#ctx0" brushRef="#br0" timeOffset="17683">12476 6568 0,'0'-51'15,"0"25"-15,0 1 0,0-1 16,25 0-16,1 26 0,51-25 16,-26 25-1,-25 0-15,25 0 0</inkml:trace>
  <inkml:trace contextRef="#ctx0" brushRef="#br0" timeOffset="19800">545 2797 0,'-25'0'16,"-1"0"-16,0 0 16,1 0-16,-1 0 15,0 0 1,52 0-16,0 0 15,51 0-15,0 0 0,77 25 16,25-25-16,52 0 16,51 0-16,78 0 0,24 26 15,78-26-15,26 26 16,-1-26-16,52 25 0,513 27 16,-513-1-1,-1-25-15,-50-1 0,-1 27 16,-25-27-16,-26 1 0,-51-26 15,-26 26-15,-51-1 16,-77-25-16,-25 0 0,-53 0 16,-50 0-16,-52 0 15,-25 0-15,-52 0 16,-25 0-16,0 0 0,-26 0 16,0 0-16,-26 0 15,26 0-15</inkml:trace>
  <inkml:trace contextRef="#ctx0" brushRef="#br0" timeOffset="22269">7960 3259 0,'26'-26'15,"-26"0"32,0 52 0,25 0-47,1-1 16,-26 1-1,26-1-15,-26 1 0,25 0 16,-25-1-16,26 1 15,-26 0-15,26-1 0,-26 1 16,25 0-16,-25-1 16,26 1-1,-26-52 32,0 52 141,0 0-188,-26-1 15,26 1-15,0 0 16,0-1-16,0 1 16,-25 0-16,25-1 0,0 1 15,0 0-15,0-1 16,0 1-16,0 0 31,25-52 16,1 26 15,0 0-46,-1 0-16,1 0 0,0 0 16,51 0-1,-26 0-15,-25 0 0,25 0 16,-25 0-16,-1 0 0,1 0 16,0 0-1,-26-26 48,-26 26-48,26-25 1,-26 25 0,26-26-16,0 0 15,-25 1 1,25-1-16,0 0 15,0 1-15,0-1 16,0 0-16,25 26 0,-25-25 16,0-1-16,26 0 15,-26 1-15,26 25 16,-26-26-16,25 0 16,-50 26 46,25 26-46,-26-26 31,52 0-16,-1 0-16,52 0 1,-51 0 0,0 0-16,-1 0 0,1 0 15,-1 0-15,1 0 0,0-26 16,-1 26 0,-25-25 15,26 25 16,-26-26-47,26 26 31,-26-26-31,0 1 47,0-1 0,0 0-32,-26 26 1,0 0-16,1-25 0,-1 25 16,0 0-16,-25 0 0,0 0 15,-26-26-15,26 26 16,-26 0-16,0 0 0,0 0 15,0-25-15,0 25 16,25 0-16,1 0 0,0 0 16,-1 0-16,27 0 15,-1 0-15,1 0 0,-1 0 16,0 0-16,26 25 16,-25-25-16,50 0 46,1 0-30,-26-25 0,26 25-1</inkml:trace>
  <inkml:trace contextRef="#ctx0" brushRef="#br0" timeOffset="22915">7550 3002 0,'0'-26'16,"-26"26"-16,26 26 31,26 25-16,-26 1-15,25 25 0,-25-26 16,26 26-16,-26 25 0,0-25 16,0 0-16,26 0 15,-26 0-15,0 0 0,0-25 16,0-1-16,0 0 0,25-25 16,-25 0-16</inkml:trace>
  <inkml:trace contextRef="#ctx0" brushRef="#br0" timeOffset="23196">9346 3207 0,'-26'0'16,"26"26"0,0 0-16,0-1 0,0 1 15,0 25-15,0 0 0,0 1 16,0 25-16,0-26 16,0 26-16,0 0 15,0 0-15,0 0 0,-26 0 0,26-26 16,-25 1-16</inkml:trace>
  <inkml:trace contextRef="#ctx0" brushRef="#br0" timeOffset="24384">8781 3207 0,'-25'0'31,"25"-25"16,0-1-31,0 0-16,0-25 15,0 0-15,0-1 16,25-25-16,1-25 0,25-1 16,0 0-16,26-25 0,0 0 15,52 0-15,25-26 16,25 0-16,52 0 0,26 0 15,25 0-15,51 0 0,1 0 16,51 26-16,-26 25 16,0 26-16,26 26 0,-51 25 15,-1 1-15,-51 25 16,1 25-16,-27 1 0,-25 25 16,-26 0-16,1 1 0,-52-1 15,-1 0-15,-24 1 16,-27-1-16,-25 0 0,0-25 15,-25 0-15,-27-1 16,1 1-16,0-26 0,-26 26 16,25-26-16</inkml:trace>
  <inkml:trace contextRef="#ctx0" brushRef="#br0" timeOffset="26763">15811 616 0,'26'0'16,"-26"-26"-16,25 1 15,-25 50 32,0 1-47,0 0 16,0 25-16,0 26 0,-25 0 15,25 25-15,0 27 16,-26-1-16,26 0 0,0 1 16,0-1-16,0 26 15,-26-26-15,26 0 0,0 26 16,-25-25-16,-1-1 0,26 0 16,-51 0-16,25 1 15,0-1-15,1-25 0,-1-1 16,-25 1-16,25-1 15,-25-25-15,25 0 0,1-25 16,-1-1-16,0 0 0,1-25 16,25 0-16,-26-1 15,26 1-15,0 0 16,26-26 0,-1 0-1,1 0 1,0 0-16,25 0 0,0 0 15,1 0-15,24 0 0,27 0 16,25 0-16,26 0 16,0 25-16,52-25 0,50 0 15,1 26-15,51 0 0,-1-1 16,53 27-16,-27-27 16,26 27-16,-25-1 0,-26 0 15,0-25-15,-26 25 0,-26-25 16,-25 25-16,-25-25 15,-27-26-15,-25 25 0,-51-25 16,-1 0-16,-25 0 16,-51 0-16,25-25 0,-51-1 15,0 0-15,0 1 16,-25-1-16,-1 1 16,0-1-16,26 0 15,-25 26-15,25-25 16,0-1-16,-26 0 15,26 1-15,0-27 16,0 27-16,0-27 0,0 1 16,-26 0-16,26-26 0,0 0 15,-25-26-15,-1-25 16,26 0-16,-26-1 0,26-25 16,0-25-16,0 25 0,0-26 15,0 26-15,26-25 16,-26 25-16,26 0 0,-1-26 15,-25 26-15,26 0 16,0 0-16,-1 0 0,-25 0 16,26 26-16,-26 0 0,0 0 15,26 51-15,-26 0 16,0 0-16,0 25 0,0 27 16,25-1-16,-25 0 15,-25 52 32,25 0-31,-26-26-1,0 25-15,1-25 0,-1 26 16,-51-26-16,0 26 0,-26-26 16,-25 25-16,-51-25 15,-27 0-15,1 0 0,-51 0 16,-1 0-16,-25-25 15,-26-1-15,0 0 0,0 1 16,26 25-16,-26-26 16,51 0-16,1 1 0,25-1 15,26 0-15,25 26 0,26-25 16,26 25-16,25 0 0,26 0 16,26-26-16,0 26 15,25 0-15,0 0 0,26 26 125,-25-26-125,-1 0 16,0 25-1,1-25 1,-1 0-16,0 26 16,52 0 15</inkml:trace>
  <inkml:trace contextRef="#ctx0" brushRef="#br0" timeOffset="27189">15811 744 0,'0'26'16,"-26"-26"-16,26 25 0,26-25 16,0 26-1,-1-26-15,27 0 16,25 26-16,25-26 16,27 25-16,50 1 0,52 0 15,26-1-15,25 27 0,51-27 16,27 27-16,-1-1 0,26-25 15,-1 25-15,-24 0 16,-27-25-16,1 0 0,-52-1 16,-25 1-16,-52-26 15,-51 26-15,-26-26 0,-25 0 16,-78 0-16,1-26 16,-52 0-16,-25 26 15,0-25-15,-26-1 0,0 0 16</inkml:trace>
  <inkml:trace contextRef="#ctx0" brushRef="#br0" timeOffset="27971">16427 1719 0,'-26'0'0,"1"0"16,-1 0-16,26-26 16,51 26-1,0 0 1,26 0-16,26 0 0,25 26 16,26-26-16,0 26 15,26-26-15,-1 25 0,-25 1 16,0-26-16,-25 26 0,-27-26 15,1 0-15,-52 25 16</inkml:trace>
  <inkml:trace contextRef="#ctx0" brushRef="#br0" timeOffset="28196">16452 2104 0,'-25'0'0,"-1"26"16,52-26-1,-1 0-15,27 0 16,25 25-16,0-25 16,25 0-16,27 0 0,-1 0 15,0 26-15,26-26 0,-51 0 16,25 26-16</inkml:trace>
  <inkml:trace contextRef="#ctx0" brushRef="#br0" timeOffset="28412">16529 2438 0,'-25'25'0,"50"1"15,27-26-15,-1 0 0,52 0 16,-26 0-16,51 25 16,0-25-16,1 26 0,-1-26 15,0 26-15,0-1 16,-25-25-16,0 26 0,-26 0 16,-26-26-16</inkml:trace>
  <inkml:trace contextRef="#ctx0" brushRef="#br0" timeOffset="29319">18710 2207 0,'0'-26'16,"26"26"-1,-26-26 1,26 26-16,-1-25 0,1 25 15,0-26-15,-1 26 0,-25-26 16,26 26-16,-52 0 16,1 0-1,-1 0-15,-25 26 16,25-26-16,-25 26 0,25-26 16,-25 25-16,25 1 0,0-26 15,26 26-15,0-1 16,0 1-16,26 0 0,0-1 15,-1 1-15,27 0 16,-1-1-16,-25-25 0,25 26 16,-25 0-16,-1-1 0,-25 1 15,-25-1 1,-1-25-16,-25 26 0,-1-26 16,1 0-16,0 0 15,-26 0-15,25 0 0,27-26 16,-1 26-16</inkml:trace>
  <inkml:trace contextRef="#ctx0" brushRef="#br0" timeOffset="29689">18941 2284 0,'51'-26'0,"-25"26"16,0 0-1,-26-26-15,0 52 31,0 0-31,-26-26 16,26 25-16,0 1 0,0 0 16,0-1-16,0 1 15,0 0-15,26-1 0,-26 1 16,25-1-16,1 1 0,25-26 16,-25 26-16,25-26 15,-25 0-15,25 0 0,1-26 16,-27 26-16,1-26 15,0 1-15,-1-1 0,1-25 16,-26 25-16,0 1 16,-26-52-16,26 51 15,-25 0-15,-1 26 0,0 0 16,1 0 0,25 26-16,0 0 15,0-1 1,25 1-16</inkml:trace>
  <inkml:trace contextRef="#ctx0" brushRef="#br0" timeOffset="30115">19788 2155 0,'0'-25'16,"0"-1"-16,0 0 0,-26 1 15,26-1-15,0 0 16,0 52-1,-25 0-15,25-1 16,0 27-16,0-1 16,0 0-16,0 26 0,25 0 15,1 0-15,-26 26 16,0-26-16,26 0 0,-26-26 16,0 26-16,25-51 15,-25 25-15,0-25 0,0-1 16,-25-25-16,25-25 15,-26-1-15,26 0 16,-26-25-16,26 0 0,0-26 16,-25 25-16,25-25 0,0 0 15,25 26-15,1 0 16,0 0-16,25 25 0,-26 0 16,27 26-16,-1 0 15,0 0-15,1 26 0,-27 0 16,27-1-16,-27 1 0,-25 0 15,-51-1 1,0 1-16,-52-26 0,0 0 16,-25 0-16</inkml:trace>
  <inkml:trace contextRef="#ctx0" brushRef="#br0" timeOffset="31969">20532 590 0,'26'-25'15,"-1"-1"-15,1 26 0,-26-26 16,0 1-16,-26 25 16,1-26-16,-1 26 0,-25 0 15,-1 0-15,1 26 0,0-26 16,25 25-16,-25 1 15,-1 0-15,27-1 0,-1 1 16,26 0-16,0-1 16,0 1-16,26-26 0,-26 26 15,51-26-15,-25 25 0,-1-25 16,27 0-16,-27 0 16,27 0-16,-27-25 0,1 25 15,0-26-15,-26 0 16,25 1-16,-25-1 15,0 0-15,0 1 0,-25-1 16,25 0 0,-26 26-1,26 26 1,0 0 0,26-1-16,-26 1 15,25-26-15,-25 26 16,26-1-16,0 1 31,-1 0-31,1-1 16,0 1-16,-26-1 15,25 27-15,1-27 16,-1 52-16,1 0 16,0-51-1,-26 0-15,0-1 0,25 1 16,-25 0-16,26-1 0,-26 1 15,0 0-15,0-1 16</inkml:trace>
  <inkml:trace contextRef="#ctx0" brushRef="#br0" timeOffset="33144">19454 7235 0,'26'0'0,"0"0"15,-52 0 32,0 0-47,1 0 0,-27 0 16,27 26-16,-1 0 16,0-26-16,1 25 15,-27 1-15,27 0 0,25-1 16,-26 1-16,26 0 15,0-1-15,26 1 0,-26 0 16,25-26-16,1 25 0,25-25 16,-25 26-16,25-26 15,-25 0-15,25-26 0,-25 1 16,0-1-16,-1 0 0,-25 1 16,0-1-16,0 0 15,0 1-15,0-1 0,-25 0 16,-1 26-16,0 0 15,1 0-15,-1 0 0,0 0 16,26 26-16,-25-26 16,25 26-16,25-1 15,1-25 1</inkml:trace>
  <inkml:trace contextRef="#ctx0" brushRef="#br0" timeOffset="33300">19429 7415 0,'25'26'0,"1"-1"15,0 1 1,-1 0-1,1-1 17,0 1-32,-26 25 15,25-25-15,27 51 16,-52-26-16,25 0 16,1 1-16,-26-1 0,0 0 15</inkml:trace>
  <inkml:trace contextRef="#ctx0" brushRef="#br0" timeOffset="36176">18043 2412 0,'-25'-26'15,"-1"26"-15,0 0 0,1-25 16,-1-1-16,0 26 16,-25 0-16,25-26 15,-25 1-15,0 25 0,-1-26 16,-25 26-16,0-26 15,-25 1-15,25 25 0,-51-26 16,25 26-16,-25-26 0,25 26 16,-25 0-16,25 0 15,-25 0-15,51 0 0,0 0 16,26 0-16,-1 0 16,1 26-16,25-26 0,1 0 15,25 26-15,25-26 31,1 25-31,0-25 16,-1 0 0,1 0-16,0 0 15,-26 26 1,0 0 15,-26-1-15,26 1-16,-26 0 15,26 25-15,-25-25 0,25 25 16,-26 0-16,26-25 16,-26 25-16,26 0 0,-25 1 15,25-1-15,0 0 0,0 1 16,0-27-16,0 1 16,0 0-16,25-1 0,-25 1 15,26 0-15,0-26 16,-1 25-16,27-25 0,-1 0 15,0 0-15,26 0 0,26 0 16,-26 26-16,25-26 16,1 0-16,0 0 0,-1 26 15,1-26-15,-26 0 16,25 25-16,-25-25 0,26 26 16,-52-26-16,26 0 0,-25 0 15,-1 26-15,-25-26 16,-1 0-16,1 0 0,-26-26 15,26 0 1,-26 1 0,25 25-16,-25-26 15,26 26-15,-26-26 16,26 26-16,-26-25 0,0-1 16,25 26-16,-25-26 15,26-25-15,-26 25 0,0 1 16,0-27-16,26 27 15,-26-27-15,0 1 0,0 0 16,0 25-16,0-25 0,-26 25 16,26-25-16,-26 25 15,1 1-15,-1-1 16,-25 26-16,25 0 16,-25-26-16,-1 26 0,1 0 15,25 0-15</inkml:trace>
  <inkml:trace contextRef="#ctx0" brushRef="#br0" timeOffset="38324">16299 2899 0,'25'0'31,"-50"-25"94,25-1-93,-26 26-32,0-26 15,26 1 1,-25 25-16,-1-26 16,0 0-1,1 1 1,-1 25-16,26-26 0,-26 26 15,1 0-15,-1-26 0,0 26 16,1 0 0,-1 0-16,0 0 0,1 0 15,-1 0-15,0 0 0,1 26 16,-1-26 0,26 26-16,-26-26 0,1 25 15,-1 1-15,0 0 16,1-1-16,-1 1 15,26 0-15,-26-1 0,1 1 16,25 25-16,-26-25 16,26 25-16,-25 1 0,-1-27 15,0 52-15,1-25 16,-1-1-16,0 0 0,-51 129 31,52-103-31,-1-26 0,0 0 16,26 1-16,-25-1 0,-1-25 15,26 25-15,0-25 16,-26-1-16,26 27 0,0-27 16,-25-25-16,25 26 0,0 0 15,0-1-15,-26-25 16,26 26-16,0 0 16,-26-1-16,26 1 15,0-1-15,-25 1 16,25 0-16,0-1 15,0 1 1,-26 0-16,26-1 16,0 1-1,0 0-15,-26-26 16,26 25-16,0 1 16,0 0-1,-25-26 1,25 25-1,0 1 17,0 0-17,-26-26 110,0-26-125,-25 26 16,25 0-16,-51 0 16,1-26-16,-27 26 0,0-25 15,-51-1-15,0 0 16,-25 26-16,-26-25 0,-1-1 15,1 0-15,-26 1 0,26 25 16,0-26-16,-1 26 16,1-26-16,0 26 0,0 0 15,25 0-15,0 0 0,1-25 16,-1 25-16,26 0 16,26 0-16,0-26 0,-1 26 15,27 0-15,-1-26 16,26 26-16,26 0 0,-26-25 15,26 25-15,-1 0 0,27-26 16,-27 26-16,27 0 16,-27 0-16,27-25 0,-27 25 15,27 0-15,-1 0 16,-77 0-16,78 0 16,-27 0-16,1 0 0,26 0 15,-27 0-15,27 0 16,-1 0-16,0 0 0,1 0 15,-1 0 1,0 0 31,26-26 0,26 26-47</inkml:trace>
  <inkml:trace contextRef="#ctx0" brushRef="#br0" timeOffset="38689">9884 3797 0,'26'0'0,"-26"-25"16,0 50 31,-26 1-47,1-26 16,-1 26-16,0-1 0,1 1 15,-27 0-15,1-1 0,0 1 16,25 25-16,-25-51 15,0 26-15,25 0 0,0-1 16,26 1 0,26 0-16,0-26 15,-1 25-15,27 1 0,-27-1 16,27 1 0,-1 25-16,-26-25 0,27 25 0,-27-25 15,1 25-15,0 1 16,-1-27-16</inkml:trace>
  <inkml:trace contextRef="#ctx0" brushRef="#br0" timeOffset="39986">1187 5850 0,'-26'0'0,"52"0"31,-1 0-15,27 0-16,-1 25 0,26-25 16,0 0-16,0 0 15,0 0-15,26 0 0,-26 0 16,25 0-16,-50 0 15,25 26-15,-26-26 0,-26 0 16,1 0-16,0 0 0</inkml:trace>
  <inkml:trace contextRef="#ctx0" brushRef="#br0" timeOffset="40311">1084 6748 0,'-25'0'0,"50"0"31,27 0-15,-27 0-16,26-26 16,26 26-16,0 0 0,26 0 15,-26 0-15,0 0 16,26 0-16,-26 26 0,-26-26 16,0 0-16,1 25 0,-27-25 15,1 0-15,0 0 16</inkml:trace>
  <inkml:trace contextRef="#ctx0" brushRef="#br0" timeOffset="40604">1161 7415 0,'-25'26'16,"50"-26"15,1 0-31,-1 0 16,1 0-16,25 0 0,1-26 16,25 26-16,0 0 15,-26 0-15,26 0 0,26 0 16,-52 0-16,26 0 0,0 0 15,-26 26-15,-25-26 16,25 25-16,-51 1 0</inkml:trace>
  <inkml:trace contextRef="#ctx0" brushRef="#br0" timeOffset="40870">1341 8056 0,'-26'26'0,"0"0"16,1-26-16,25 25 16,25-25-1,52 0 1,-25 0-16,-1 0 0,0 0 16,1 0-16,25 0 15,-26 0-15,26 0 0,0 0 16,-26 0-16,1 0 15,-1 0-15,-25 0 0,25 0 16,-26 0-16,-25 26 16,26-26-16</inkml:trace>
  <inkml:trace contextRef="#ctx0" brushRef="#br0" timeOffset="43981">10834 1745 0,'0'-26'16,"25"26"-16,-25-26 0,26 26 15,0-25-15,-26-1 16,25 26-16,1-25 0,0-1 16,-1 0-16,1 26 0,0-25 15,-26-1-15,51 26 16,-25-26-16,-1 1 0,1-1 15,0 26-15,25-26 16,-25 26-16,-1 0 0,26 0 16,-25 0-16,0 26 0,-1 0 15,-25 25-15,0 0 16,-25 1-16,-1-1 0,0 0 16,-25 0-16,0 26 0,-26-25 15,26-27-15,-26 27 16,0-27-16,25 27 0,1-27 15,25-25-15,1 26 16,-1-26-16,52 0 31,25-26-31,-25 26 16,25-25-16,26 25 0,-26-26 16,1 26-16,25 0 15,-26 0-15,0 26 16,0-1-16,-25 1 0,25-26 15,-25 26-15,0-1 0,-1 1 16,-25 0-16,26-26 16</inkml:trace>
  <inkml:trace contextRef="#ctx0" brushRef="#br0" timeOffset="44412">11732 1488 0,'0'-51'0,"0"25"16,0 1-16,-26 25 15,26-26-15,26 52 32,-26-1-32,0 1 0,25 0 15,-25-1-15,26 1 0,-26 0 16,0-1-16,0 1 15,0 0-15,26-1 0,-26 1 32,0-52-17,0 1 1,25-27-16,1 27 16,-26-1-16,26-25 0,-1 25 15,-25 0-15,26 1 16,0-1-16,-1 26 0,1 0 15,0 0-15,-1 26 16,-25-1 0,0 1-16,26 0 0,-26-1 15,0 1-15,26 0 16,-26-1-16,0 1 0,25 0 16</inkml:trace>
  <inkml:trace contextRef="#ctx0" brushRef="#br0" timeOffset="44875">12476 1437 0,'0'-26'16,"0"1"-16,-26-1 16,0 0-1,-25 26-15,25 0 16,1 0-16,-1 26 0,-25-26 15,51 26-15,-26-26 16,1 25-16,-1 1 16,26 0-1,0-1-15,26 1 16,-1-26-16,1 0 16,-26 26-16,25-26 15,1 0-15,0-26 0,25 26 16,-25-26-16,-1 1 15,1-1-15,0 0 0,-1-25 16,1 25-16,-26-25 0,0 0 16,26-1-16,-26 1 15,0 25-15,0-25 0,0 0 16,-26 25-16,26 0 16,0 52-1,0 0-15,0-1 16,0 27-16,0-1 0,26 26 15,-26 0-15,25 0 0,1-26 16,0 26-16,-26 0 16,25-25-16,-25 24 0,0-24 15</inkml:trace>
  <inkml:trace contextRef="#ctx0" brushRef="#br0" timeOffset="75161">18325 9570 0,'26'-26'0,"-26"1"16,0-1-16,0 0 16,0 1-1,0-1-15,0 0 16,-26 26 0,1 26-16,-1-26 0,-25 26 15,-1 25-15,1-25 16,26 25-16,-27 26 0,1-26 15,25 1-15,1 25 0,-1-26 16,26 0-16,0 1 0,26-1 16,-1 0-16,1-25 15,25-1-15,26 1 0,-26 0 16,26-26-16,0 0 16,-25 0-16</inkml:trace>
  <inkml:trace contextRef="#ctx0" brushRef="#br0" timeOffset="75358">18608 9801 0,'-26'-26'0,"26"52"31,0 0-31,0-1 16,0 1-16,0 25 0,0-25 15,0 25-15,0-25 16,26 25-16,-26-25 0,0-1 15,0 1-15,25 0 0,-25-1 16</inkml:trace>
  <inkml:trace contextRef="#ctx0" brushRef="#br0" timeOffset="75513">18608 9621 0,'0'-25'16,"-26"-1"-16,0 0 16,26 1-1</inkml:trace>
  <inkml:trace contextRef="#ctx0" brushRef="#br0" timeOffset="75744">18941 9442 0,'26'0'0,"-26"-26"15,0 52 1,0-1 0,0 1-16,0 25 15,0 1-15,0 25 0,0 0 16,0 0-16,0 0 15,0-26-15,0 26 0,0-26 16,0 0-16,0 1 0,0-27 16,0 1-16</inkml:trace>
  <inkml:trace contextRef="#ctx0" brushRef="#br0" timeOffset="75910">18762 10006 0,'-26'-25'0,"0"25"16,26-26-16,26 0 16,0 26-1,-1-25-15,27 25 0,-1 0 16,0 0-16,0-26 16,1 26-16</inkml:trace>
  <inkml:trace contextRef="#ctx0" brushRef="#br0" timeOffset="76085">19300 9801 0,'0'-26'0,"-25"1"47,25 50-47,0 1 0,0 0 16,0-1-16,0 27 16,0-27-16,0 27 0,0-1 15,0 0-15,0 0 16,0-25-16,0 0 0,-26-1 15,26 1-15</inkml:trace>
  <inkml:trace contextRef="#ctx0" brushRef="#br0" timeOffset="76222">19352 9570 0,'-26'26'31</inkml:trace>
  <inkml:trace contextRef="#ctx0" brushRef="#br0" timeOffset="76786">19480 9955 0,'0'26'0,"0"-1"15,26-25 1,-1 0 0,1 0-1,0 0-15,-1 0 16,27 0-16,-27 0 0,1 0 16,0 0-16,-1-25 15,1 25-15,-26-26 16,0 0-1,-51 1 1,25 25-16,0 0 16,1-26-16,-1 26 15,0 0-15,1 26 16,-1-26-16,26 25 0,-26 1 16,26 0-16,-25-1 15,25 1-15,0 0 16,25-1-16,1 1 15,0-26-15,-1 0 16,27 0-16,-27 0 16,1 0-16,25-26 0,-25 26 15,0-25-15,-1-1 0,1-25 16,-1 25-16,-25-25 16,0 25-16,0 0 0,0 1 15,0-1-15,-25 0 16,25 52-1,0 0-15,25-1 16,1 27-16,0-1 0,-1 26 16,1-26-16,0 26 0,-26-26 15,0 1-15,-26-1 0,-77-25 16,1-26-16,-78 0 16,-51-26-16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53.3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1138 1492 0,'-25'-26'0,"-1"26"0,26-25 16,-26 25-16,26 25 16,0 1-1,0 51-15,26 0 16,0 0-16,-1 25 0,1 27 15,-1-27-15,1 27 16,0-1-16,-26-25 0,25 25 16,-25-26-16,0 1 0,0-26 15,0 0-15</inkml:trace>
  <inkml:trace contextRef="#ctx0" brushRef="#br0" timeOffset="359">368 1671 0,'-102'-128'0,"-1"0"16,26-26-16,26 26 0,25-26 16,26 25-16,0-24 15,26 24-15,25 1 0,26 25 16,0 1-16,26-1 0,25 26 15,0 51-15,52 1 16,0 25-16,-1 25 0,1 52 16,25 0-16,-51 26 0,26 0 15,-52 25-15,0-25 16,-51 25-16,-26 0 0,-25 0 16,-26 1-16,-26-27 15,-25 1-15,-52 0 0,1-26 16,-1 0-16,-25-26 0,25 0 15,1 0-15,-1-25 16,26-26-16,26 26 0,25-26 16,0 0-16</inkml:trace>
  <inkml:trace contextRef="#ctx0" brushRef="#br0" timeOffset="792">2472 2005 0,'26'0'16,"-52"0"0,1 0-16,-1 0 15,0 0-15,-25 26 16,25-26-16,1 25 0,-27 27 15,27-27-15,-1 27 0,0-1 16,26 0-16,0 1 16,0-1-16,26 0 0,0 1 15,25-1-15,0-26 16,26 1-16,-25 0 0,25-26 16,-26 0-16,26-26 0,-26 0 15,-25-25-15,0 0 16,-1 0-16,-25-26 0,-25 25 15,-1-25-15,0 26 16,1 0-16,-27 25 16,1 0-16,0 1 0,-1 25 0,1 0 15,0 0-15,25 25 16,0 1-16,26 0 16,0-1-16</inkml:trace>
  <inkml:trace contextRef="#ctx0" brushRef="#br0" timeOffset="1366">3114 1338 0,'0'-51'0,"0"-1"16,0 1-16,25 102 31,-25 1-31,0 25 0,26 0 16,0 51-16,-26-26 15,25 27-15,1 25 0,-26-26 16,26 26-16,-1-26 0,-25 26 16,26-26-16,-26 26 15,0-25-15,26-1 0,-26-25 16,0 25-16,25-51 15,-25 102-15,0-127 16,0-1-16,0-25 0,0 25 16,0-25-1,0-52 1,-25-51 0,-1 26-16,26-26 0,-26 0 15,26-26-15,-25-25 0,25 0 16,-26-1-16,26 1 15,0 25-15,26 1 0,-1-1 16,1 26-16,0 0 16,-1 52-16,27-27 0,-27 27 15,27 25-15,-1 0 0,-25 0 16,25 25-16,0 1 16,0 0-16,-25-1 0,0 1 15,-1 25-15,-25-25 16,0 0-16,-25-1 0,-27 1 15,1-1-15,26 1 0,-27-26 16,1 0-16,0 0 16,-1 0-16,27-26 0</inkml:trace>
  <inkml:trace contextRef="#ctx0" brushRef="#br0" timeOffset="1757">4037 2108 0,'-25'-26'15,"-1"26"1,0 0-16,26 26 16,0-1-1,0 27-15,0-27 16,26 27-16,-26-27 0,26 27 15,25-1-15,-25-25 16,25 25-16,0-25 0,-25-1 16,25 1-16,1-26 0,-1 0 15,0 0-15,-25 0 16,25-77 0,-25 51-16,-26-25 0,0 25 15,0-25-15,-26 0 0,1-1 16,-1 27-16,26-27 0,-26 27 15,1-1-15,-1 26 16,0 0-16,26 26 31</inkml:trace>
  <inkml:trace contextRef="#ctx0" brushRef="#br0" timeOffset="2325">4756 1902 0,'0'-25'16,"0"-1"-16,0 0 0,0 1 15,0-1-15,0 0 0,25 1 16,-25-1-1,0 52 1,0-1-16,26 1 0,-26 25 16,0 1-16,0 25 15,0 0-15,26 0 0,-26 25 16,0 1-16,25 0 16,-25-1-16,26 26 0,-26-25 15,26 0-15,-26-1 16,0-25-16,25 0 0,-25 0 15,0 0-15,0-51 0,-25 25 16,25-25-16,-26-26 16,0-26-1,26 1-15,0-27 0,0 1 16,-25-26-16,25 0 16,0 0-16,0-26 0,0 26 15,0-25-15,25-1 16,-25 1-16,26-1 0,0 26 15,-1 0-15,1 26 0,25-1 16,-25 1-16,25 25 16,1 26-16,-1 0 0,0 0 15,1 26-15,-1 0 16,0-1-16,-25 27 0,-1-27 16,1 27-16,-26-27 0,-26 1 15,1 0-15,-26-1 16,-26 1-16,-26-26 15,0 0-15</inkml:trace>
  <inkml:trace contextRef="#ctx0" brushRef="#br0" timeOffset="14026">779 2980 0,'-103'0'15,"78"0"-15,-1 0 16,0 0-16,52 0 16,0 0-1,25 26-15,52-26 16,25 0-16,26 0 0,77 0 16,25 25-16,52-25 15,51 0-15,26 26 0,26-26 16,25 26-16,-26-26 15,360 25-15,-436 1 16,-52 0-16,-51-26 0,-26 0 16,-51 0-16,-51 0 15,-1 25-15,-50-25 0,-27 0 16,1 0-16,-52 0 0,1 0 16</inkml:trace>
  <inkml:trace contextRef="#ctx0" brushRef="#br0" timeOffset="14461">163 3314 0,'-25'25'16,"-1"-25"0,52 0-1,-1 0-15,1 0 0,25 0 16,26 0-16,0 0 15,26 0-15,51 0 0,25 26 16,27-26-16,50 0 16,52 25-16,51 1 0,52-26 15,-1 26-15,52-1 16,25 1-16,-25 0 0,0-1 16,-26-25-16,-77 26 0,-25-26 15,-52 26-15,-51-26 16,-77 0-16,-26 0 0,-51 0 15,-25 0-15,-78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15.2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0 564 0,'0'-25'0,"0"-1"16,0 0-16,26 1 15,0-1-15,-1 0 0,1 1 16,0-1-16,-1 0 16,1 1-16,25-1 0,-25 0 15,25 26-15,0 0 16,1 0-16,-1 0 0,-25 26 15,-1 0-15,1 25 0,0 0 16,-26 1-16,-26-1 16,0 26-16,-25-26 0,0 26 15,-1-25-15,1-1 16,-26 0-16,26-25 0,0-1 16,-1 1-16,27 0 0,-27-1 15,78 1 1,0-26-1,25 0-15,0 0 16,1 26-16,24-26 0,1 0 16,26 25-16,-26-25 15,26 0-15,-26 0 0,0 0 16,0 0-16,-26 0 0,26-25 16</inkml:trace>
  <inkml:trace contextRef="#ctx0" brushRef="#br0" timeOffset="519">1206 436 0,'0'-26'0,"0"1"0,0-1 16,0 0-16,0 52 31,26 0-15,-26 25-1,0 0-15,25 26 0,-25-25 16,0 50-16,0-25 16,26 26-16,-26-26 0,0 25 15,0-25-15,0 0 0,-26 0 16,26 0-16,-25-25 16,25-1-16,-26 0 0,26-25 15,-26 0-15,26-1 0,-25-25 16,25-25-1,0-1-15,0 0 16,-26-25-16,26 0 16,0-26-16,0 0 0,0 0 15,0 0-15,0 0 0,26 0 16,-26 0-16,25 0 16,1 26-16,25-1 0,-25 27 15,25-1-15,-25 0 0,25 26 16,1 0-16,-27 26 15,27 0-15,-27-1 0,1 1 16,-26 0-16,0-1 16,-26 1-16,-25 0 0,25-26 15,-25 25-15,-26-25 16,26 26-16,-1-26 0,1 0 16,25 0-16,1-26 0</inkml:trace>
  <inkml:trace contextRef="#ctx0" brushRef="#br0" timeOffset="887">1873 693 0,'26'0'0,"-26"-26"0,0 0 16,0 1-16,-26-1 15,1 26-15,25-26 16,-26 26-16,0 0 0,1 26 15,-1-26-15,26 26 16,0-1-16,-26 27 0,26-27 16,0 1-16,26 25 0,0-25 15,-1 0-15,1 25 16,0-51-16,-1 25 16,1 1-16,0-26 0,-1 0 15,1 0-15,-1-26 0,1 1 16,-26-1-16,26-25 0,-26 25 15,0-25-15,0 0 16,-26-1-16,26 27 0,-26-27 16,1 27-16,-1-1 15,1 26-15,-1 0 0,0 0 16,1 0-16,25 26 0,0-1 16,0 1-1</inkml:trace>
  <inkml:trace contextRef="#ctx0" brushRef="#br0" timeOffset="1355">2386 462 0,'0'-26'0,"26"-25"16,-26 25-16,0-25 16,0 25-16,0 0 0,26 26 15,-26 26 1,0 25-16,0 1 15,-26-1-15,26 26 0,0 0 16,-26 26-16,26-26 0,-25 25 16,25-25-16,-26 26 15,26-26-15,-26 0 16,26-26-16,0 26 0,0-51 16,0 25-16,0-25 15,-25-1-15,25-50 16,0-1-1,0-25-15,0 25 0,0-51 16,0 26-16,0-26 16,0 0-16,0 0 0,0-26 15,25 26-15,1 26 16,0-26-16,-1 26 0,27 25 16,-27 0-16,27 26 15,-27 0-15,1 26 0,25 0 16,-51-1-16,26 1 0,-26 0 15,0-1-15,0 1 0,-26 0 16,1-1-16,-1 1 16,-25-26-16,25 0 0,0 26 15,1-26-15,-1 0 16</inkml:trace>
  <inkml:trace contextRef="#ctx0" brushRef="#br0" timeOffset="1707">2925 564 0,'0'-51'31,"-26"51"-15,1 0 0,25 26-16,0-1 15,0 27-15,0-27 0,0 1 16,0 25-16,0 1 0,0-27 15,25 27-15,1-27 16,0 1-16,-1-1 0,1-25 16,0 0-16,-1 0 15,1 0-15,0-25 0,-1-1 16,27 1-16,-27-27 0,1 1 16,0 0-16,-26 25 15,25-25-15,-25-1 0,0 1 16,0 25-16,-25 1 15,-1 25-15,0 0 16,1 0-16,25 25 0,-26 1 16</inkml:trace>
  <inkml:trace contextRef="#ctx0" brushRef="#br0" timeOffset="2152">3541 179 0,'0'-51'0,"26"0"16,-1 25-16,-25 1 15,26-1-15,-26 52 16,0-1-16,0 1 16,-26 25-16,1 26 0,25 0 15,-26 26-15,0-26 16,1 25-16,-1 1 0,26 0 15,-26-1-15,26-25 0,0 0 16,-25-26-16,25 26 16,0-51-16,0 0 0,-26-1 15,26-50 1,0-27 0,0 1-16,0 0 15,0-26-15,51-103 16,-51 103-16,26 0 0,25 26 15,-25 0-15,0-1 0,-1 27 16,1 25-16,25 0 16,-25 0-16,-1 25 0,1 1 15,-26 25-15,26 1 16,-26-1-16,0 0 0,0 1 16,-26-1-16,-25-25 15,0 25-15,-1-26 0,-25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20.3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77 0,'0'-26'0,"0"0"15,0 1 1,26 50-1,-26 1 1,0 0-16,0-1 16,25 1-16,-25 25 0,26 1 15,-26 25-15,0-26 16,0 26-16,0 0 0,0-26 16,0 26-16,0-26 0,0 1 15,0-1-15,0-25 16,0 25-16,0-25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21.0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27 308 0,'0'-25'31,"0"-1"-15,0 0-1,0 1 1,0-1 0,25 26-1,-25-26-15,0 52 47,0 0-47,0-1 16,0 27-16,0-1 15,0 0-15,0 26 0,0 0 16,0 26-16,0-26 0,0 0 16,-25 25-16,25-25 15,0 0-15,-26-25 0,26 24 16,0-24-16,0-27 16,0 27-16,0-27 0,26-50 31,-26-1-16,0-25-15,25-1 0,-25 1 16,26 0-16,-26-26 16,0 26-16,0-26 0,0 25 15,0-25-15,0 26 0,0 0 16,0-1-16,0 1 16,0 25-16,0-25 0,26 51 15,-1-26-15,1 26 16,0 0-16,-1 0 15,27 0-15,-27 26 0,1-26 16,-26 26-16,26-1 16,-26 1-16,0 0 0,-26-1 15,0 1-15,1-26 16,-27 26-16,27-1 0,-27-25 16,1 0-16,25 0 0,1 0 15,-1 0-15</inkml:trace>
  <inkml:trace contextRef="#ctx0" brushRef="#br0" timeOffset="371">566 436 0,'25'0'0,"1"0"16,-26-25-16,-26 25 31,1 25-16,25 1 1,-26 0-16,26-1 16,0 1-16,0 0 0,26-1 15,-26 1-15,25 0 16,1-1-16,0 1 0,-1-26 16,1 0-16,0 0 15,-1 0-15,1 0 0,0-26 16,-1 1-16,1-1 0,-26 0 15,26-25-15,-26 25 16,0-25-16,-26 25 0,0 1 16,1-1-16,-1 0 15,0 26-15,1 0 0,-27 0 16,27 26-16,-1-26 0,26 26 16,0-1-1,0 1-15</inkml:trace>
  <inkml:trace contextRef="#ctx0" brushRef="#br0" timeOffset="876">1053 334 0,'26'-51'16,"-26"25"-16,0-25 16,25 25-16,-25 0 0,0-25 15,26 25-15,-26 52 31,0 0-31,0 25 0,0 0 16,0 26-16,0 0 0,-26 0 16,26 26-16,-25-1 15,25 1-15,0-26 0,0 26 16,0-1-16,0-25 16,0-26-16,0 26 0,0-51 15,0 0-15,25-1 0,-25-50 31,0-1-31,0-25 0,0-1 16,0 1-16,-25-26 16,25 0-16,-26 26 0,0-26 15,26 0-15,-25 26 16,25-26-16,0 51 0,0-25 16,0 25-16,0 0 0,25 1 15,1 25 1,0 0-16,-1 0 15,1 0-15,0 0 0,-1 0 16,1 25-16,0-25 16,-26 26-16,0 0 0,-26-1 15,26 1 1,-26-26-16,1 26 0,-27-26 16,27 0-16,-1 0 0,0 0 15</inkml:trace>
  <inkml:trace contextRef="#ctx0" brushRef="#br0" timeOffset="1250">1464 411 0,'0'-26'0,"25"0"0,-25 1 16,26 25-16,-26 25 46,0 1-46,0 0 0,-26-1 16,26 1-16,0 0 16,0-1-16,0 1 15,0 0-15,26-1 0,0 1 16,-1 0 0,1-26-16,0 0 15,-1 0-15,1 0 0,0-26 16,-1 0-16,1 1 0,-1-1 15,-25 0-15,0-25 16,0 25-16,0 1 0,0-27 16,-25 27-1,25-1-15,-26 26 0,1 0 16,-1 0 0,26 26-16,26-26 15</inkml:trace>
  <inkml:trace contextRef="#ctx0" brushRef="#br0" timeOffset="1751">2028 154 0,'26'-77'15,"-26"52"-15,25-1 16,1 0-16,-26 52 15,0 0 1,0 25-16,0 0 16,-26 26-16,1 0 0,25 0 15,-26 26-15,0-1 16,1-25-16,-1 26 0,26-26 16,-26 26-16,26-52 0,-25 26 15,25-26-15,0 0 16,0-25-16,0 0 0,0-1 15,0-50 1,25-1 0,-25 0-16,26 1 0,-26-26 15,0-1-15,26 1 16,-26-26-16,0 26 0,0-26 16,25 0-16,-25 25 15,0-25-15,26 26 0,0-26 16,-26 51-16,25-25 0,1 25 15,0 26-15,-1 0 16,1 0-16,0 0 16,-1 26-16,1 0 0,-26-1 0,0 1 15,0 0-15,-26-1 16,-25 27-16,0-52 16,-1 25-16,27-25 15,-1 0-15,-25 0 0</inkml:trace>
  <inkml:trace contextRef="#ctx0" brushRef="#br0" timeOffset="2496">2669 462 0,'52'-26'0,"-1"26"15,0-25-15,-25-1 0,0 0 16,-1 1-16,-25-26 15,0 25-15,0 0 0,0 1 16,-25 25-16,-1-26 0,-25 26 16,25 0-16,-25 0 15,-1 0-15,27 26 0,-27-26 16,27 25-16,-1 1 0,1 25 16,-1-25-16,0-1 15,26 1-15,0 0 0,0-1 16,0 1-16,26 0 15,-26-1-15,26-25 0,-1 26 16,26-26-16,-25 0 16,0 0-16,25-26 0,-25 26 15,-1-25-15,1-1 0,0-25 16,-1 25-16,1 0 16,-26 1-16,0-1 0,26 1 15,-26 50 16,-26 1-31,26-1 0,0 1 16,0 0-16,0-1 16,26 1-16,-1 0 0,-25-1 15,26 1-15,0-26 16,-1 0-16,1 0 0,25 0 16,-25 0-16,25-26 0,-25 1 15,25-1-15,-25 0 16,0 1-16,25-27 0,-25 1 15,-1 0-15,1 25 0,-26-25 16,0 0-16,0 25 16,-26 0-16,1 1 0,-1 25 15,-25 0-15,25 0 16,0 0-16,26 25 0,-25 1 16,25 25-16,0-25 0,25 25 15,1 1-15,0-1 16,-1 0-16,1 0 0,25-25 15,-25 25-15,0-25 16,-1 0-16,1-1 0,-1 1 16,-25 0-16,0-1 15,-25-25-15,-26 26 0,25-26 16,0 26-16,-51-26 16,26 0-16,25 0 15,1-26-15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23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262 978 0,'0'-51'16,"0"25"-16,-26 1 15,0 25 1,26 25-16,0 27 16,0-1-16,0 0 15,-25 26-15,25-25 0,0 24 16,0 1-16,-26 0 0,26 0 16,0-25-16,0 25 15,0-26-15</inkml:trace>
  <inkml:trace contextRef="#ctx0" brushRef="#br0" timeOffset="263">31 1055 0,'0'-102'0,"-26"-27"15,26 27-15,0-1 0,26-25 16,-1 51-16,1 0 15,25 0-15,1 0 0,-1 26 16,26-1-16,0 27 16,0-1-16,25 0 0,-25 26 15,26 0-15,0 0 16,-26 0-16,-26 26 0,0 0 16,-25 25-16,0 0 0,-26 26 15,-26 0-15,-25 0 16,-1 0-16</inkml:trace>
  <inkml:trace contextRef="#ctx0" brushRef="#br0" timeOffset="1361">185 1286 0,'-26'0'15,"0"0"-15,26-26 16,26 1-16,0-1 15,-1 26-15,1-25 16,0 25-16,25 0 0,-25 0 16,25 0-16,-26 0 0,27 0 15,-27 0-15,1 0 16,0 25-16,25-25 0,-25 26 16,-1-1-16,1 1 15,25 0-15,-25-1 0,0 27 16,-1-27-16,1 27 0,0-27 15,-26 1-15,0 0 16,0-1-16,-26 1 0,0 0 16,1-26-16,-1 0 15,0 0-15,1 0 0,-1 0 16,0-26-16,1 0 16,25 1-16,25-1 15,1 0-15,0 1 0,25-27 16,0 27-16,1-1 15,25 0-15,-26 1 0,26-27 16,-26 52-16,1-25 0,-1-1 16,0 26-16,-25 0 15,-1 0-15,1 0 16,-26 26-16,26-26 16,-26 25-16,-26-25 46,0 0-30,1 0-16,-1 0 16,0 0-16,1 26 0,-1-26 15,-25 26-15,25-1 0,1 1 16,25 0 0,-26-1-16,26 1 0,0 0 15,26-1-15,-1 1 16,1 0-16,0-26 15,-1 0-15,1 25 0,-1-25 16,1 0-16,0-25 16,-1-1-16,-25 0 15,26 1-15,-26-1 16,0 0-16,0 1 0,0-1 16,0 0-16,0 1 0,0-1 15,0 52 16,0-1-31,0 1 16,0 25 0,0-25-16,26 0 0,-26-1 15,25 1-15,1-26 16,0 0-16,25 0 0,0 0 16,-25 0-16,25 0 0,1-26 15,-1 26-15,0-25 16,1-1-16,-27 0 0,1 1 15,0-27-15,-1 1 16,-25 25-16,0-25 0,0 0 16,-25 0-16,-1 25 0,-51 0 15,51 26 1,-25 26-16,25 0 0,1 25 16,-1 26-16,26-26 15,0 26-15,0 0 0,0 0 16,26 0-16,-1 0 15,1-26-15,-26 26 0,0-25 16,0-1-16,0 0 0,-26 1 16,-25-1-16,25 0 15,-25 0-15,0-25 0,-1 0 16,27-1-16,-1-25 16,0 0-16,1 0 0</inkml:trace>
  <inkml:trace contextRef="#ctx0" brushRef="#br0" timeOffset="1537">2134 1517 0,'26'0'47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2/supplierTab.view.xml" TargetMode="External"/><Relationship Id="rId2" Type="http://schemas.openxmlformats.org/officeDocument/2006/relationships/hyperlink" Target="https://github.com/soyuztechnologies/MouriTechUI5Fiori/blob/master/Day%2012/Exercise%202/Popup.fragment.x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MouriTechUI5Fiori/blob/master/Day%2012/Exercise%202/View2.controller.j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s://github.com/soyuztechnologies/MouriTechUI5Fiori/blob/master/Day%2012/Exercise%204/ValueHelpFragment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MouriTechUI5Fiori/blob/master/Day%2012/Exercise%204/Supplier.framgnet.xml" TargetMode="External"/><Relationship Id="rId5" Type="http://schemas.openxmlformats.org/officeDocument/2006/relationships/hyperlink" Target="https://github.com/soyuztechnologies/MouriTechUI5Fiori/blob/master/Day%2012/Exercise%204/View2.controller.js" TargetMode="External"/><Relationship Id="rId4" Type="http://schemas.openxmlformats.org/officeDocument/2006/relationships/hyperlink" Target="https://github.com/soyuztechnologies/MouriTechUI5Fiori/blob/master/Day%2012/Exercise%204/View2.view.x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ui.table.Table" TargetMode="External"/><Relationship Id="rId2" Type="http://schemas.openxmlformats.org/officeDocument/2006/relationships/hyperlink" Target="https://sapui5.hana.ondemand.com/#/api/sap.m.Tabl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1/info.Fragment.x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soyuztechnologies/MouriTechUI5Fiori/blob/master/Day%2012/Exercise%201/View2.view.xml" TargetMode="External"/><Relationship Id="rId4" Type="http://schemas.openxmlformats.org/officeDocument/2006/relationships/hyperlink" Target="https://github.com/soyuztechnologies/MouriTechUI5Fiori/blob/master/Day%2012/Exercise%201/supplierTab.fragment.x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1.emf"/><Relationship Id="rId21" Type="http://schemas.openxmlformats.org/officeDocument/2006/relationships/image" Target="../media/image20.emf"/><Relationship Id="rId7" Type="http://schemas.openxmlformats.org/officeDocument/2006/relationships/image" Target="../media/image13.emf"/><Relationship Id="rId12" Type="http://schemas.openxmlformats.org/officeDocument/2006/relationships/customXml" Target="../ink/ink6.xml"/><Relationship Id="rId17" Type="http://schemas.openxmlformats.org/officeDocument/2006/relationships/image" Target="../media/image18.emf"/><Relationship Id="rId25" Type="http://schemas.openxmlformats.org/officeDocument/2006/relationships/image" Target="../media/image22.emf"/><Relationship Id="rId33" Type="http://schemas.openxmlformats.org/officeDocument/2006/relationships/image" Target="../media/image26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12.emf"/><Relationship Id="rId15" Type="http://schemas.openxmlformats.org/officeDocument/2006/relationships/image" Target="../media/image17.emf"/><Relationship Id="rId23" Type="http://schemas.openxmlformats.org/officeDocument/2006/relationships/image" Target="../media/image21.emf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9.emf"/><Relationship Id="rId31" Type="http://schemas.openxmlformats.org/officeDocument/2006/relationships/image" Target="../media/image25.emf"/><Relationship Id="rId4" Type="http://schemas.openxmlformats.org/officeDocument/2006/relationships/customXml" Target="../ink/ink2.xml"/><Relationship Id="rId9" Type="http://schemas.openxmlformats.org/officeDocument/2006/relationships/image" Target="../media/image1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3.emf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F14CC75-E7D7-406E-975C-A7753B5C3FF4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598B7C-B629-46E1-A259-E250B966BC46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7E2BC0-33CF-4AF7-BDC5-4A2FF3CBE3A0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F81D7-67DE-4833-B110-978977410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50E7E-CD38-4925-9830-19770BF3E210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38095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add a filter in supplier data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	1.1.1 </a:t>
            </a:r>
            <a:r>
              <a:rPr lang="en-US" sz="1800" dirty="0">
                <a:latin typeface="Calibri (Body)"/>
                <a:hlinkClick r:id="rId2"/>
              </a:rPr>
              <a:t>Popup.fragment.xml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SupplierTab.fragment.xml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Dropdowns in SAPUI5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There are different types of dropdowns in SAP UI5 </a:t>
            </a:r>
          </a:p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These are used to select single or multiple values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</a:rPr>
              <a:t>A drop-down list for selecting and filtering values.</a:t>
            </a:r>
          </a:p>
          <a:p>
            <a:br>
              <a:rPr lang="en-US" dirty="0"/>
            </a:br>
            <a:r>
              <a:rPr lang="en-US" dirty="0">
                <a:solidFill>
                  <a:prstClr val="black"/>
                </a:solidFill>
                <a:latin typeface="Calibri (Body)"/>
              </a:rPr>
              <a:t> 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5314A-F72F-4CE1-A4A7-F93B9DE0A765}"/>
              </a:ext>
            </a:extLst>
          </p:cNvPr>
          <p:cNvSpPr txBox="1"/>
          <p:nvPr/>
        </p:nvSpPr>
        <p:spPr>
          <a:xfrm>
            <a:off x="8483936" y="4481022"/>
            <a:ext cx="2941445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sap.m.Select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control provides a list of items that allows users to select an item.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57250-D83D-4C55-A3EE-A6C8EC636FEC}"/>
              </a:ext>
            </a:extLst>
          </p:cNvPr>
          <p:cNvSpPr txBox="1"/>
          <p:nvPr/>
        </p:nvSpPr>
        <p:spPr>
          <a:xfrm>
            <a:off x="7796823" y="1549752"/>
            <a:ext cx="2769577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b="0" i="0" dirty="0">
                <a:solidFill>
                  <a:srgbClr val="32363A"/>
                </a:solidFill>
                <a:effectLst/>
              </a:rPr>
              <a:t>select only one item in a long list of options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62B4-2D7F-4806-99EB-98C29156319D}"/>
              </a:ext>
            </a:extLst>
          </p:cNvPr>
          <p:cNvGrpSpPr/>
          <p:nvPr/>
        </p:nvGrpSpPr>
        <p:grpSpPr>
          <a:xfrm>
            <a:off x="3807954" y="1715692"/>
            <a:ext cx="4565376" cy="4563774"/>
            <a:chOff x="8782050" y="1500188"/>
            <a:chExt cx="4521200" cy="4519612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373D03A-6E74-43CB-B72E-7B7AD22E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2927350"/>
              <a:ext cx="1249363" cy="833437"/>
            </a:xfrm>
            <a:custGeom>
              <a:avLst/>
              <a:gdLst>
                <a:gd name="T0" fmla="*/ 296 w 497"/>
                <a:gd name="T1" fmla="*/ 49 h 331"/>
                <a:gd name="T2" fmla="*/ 247 w 497"/>
                <a:gd name="T3" fmla="*/ 0 h 331"/>
                <a:gd name="T4" fmla="*/ 197 w 497"/>
                <a:gd name="T5" fmla="*/ 50 h 331"/>
                <a:gd name="T6" fmla="*/ 0 w 497"/>
                <a:gd name="T7" fmla="*/ 189 h 331"/>
                <a:gd name="T8" fmla="*/ 249 w 497"/>
                <a:gd name="T9" fmla="*/ 331 h 331"/>
                <a:gd name="T10" fmla="*/ 497 w 497"/>
                <a:gd name="T11" fmla="*/ 188 h 331"/>
                <a:gd name="T12" fmla="*/ 296 w 497"/>
                <a:gd name="T13" fmla="*/ 4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31">
                  <a:moveTo>
                    <a:pt x="296" y="49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13" y="65"/>
                    <a:pt x="42" y="117"/>
                    <a:pt x="0" y="189"/>
                  </a:cubicBezTo>
                  <a:cubicBezTo>
                    <a:pt x="249" y="331"/>
                    <a:pt x="249" y="331"/>
                    <a:pt x="249" y="331"/>
                  </a:cubicBezTo>
                  <a:cubicBezTo>
                    <a:pt x="497" y="188"/>
                    <a:pt x="497" y="188"/>
                    <a:pt x="497" y="188"/>
                  </a:cubicBezTo>
                  <a:cubicBezTo>
                    <a:pt x="455" y="116"/>
                    <a:pt x="382" y="63"/>
                    <a:pt x="296" y="4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CA33E255-E242-47AE-A924-C356197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3400425"/>
              <a:ext cx="719138" cy="1079500"/>
            </a:xfrm>
            <a:custGeom>
              <a:avLst/>
              <a:gdLst>
                <a:gd name="T0" fmla="*/ 268 w 286"/>
                <a:gd name="T1" fmla="*/ 243 h 429"/>
                <a:gd name="T2" fmla="*/ 286 w 286"/>
                <a:gd name="T3" fmla="*/ 143 h 429"/>
                <a:gd name="T4" fmla="*/ 248 w 286"/>
                <a:gd name="T5" fmla="*/ 0 h 429"/>
                <a:gd name="T6" fmla="*/ 0 w 286"/>
                <a:gd name="T7" fmla="*/ 143 h 429"/>
                <a:gd name="T8" fmla="*/ 0 w 286"/>
                <a:gd name="T9" fmla="*/ 429 h 429"/>
                <a:gd name="T10" fmla="*/ 218 w 286"/>
                <a:gd name="T11" fmla="*/ 328 h 429"/>
                <a:gd name="T12" fmla="*/ 285 w 286"/>
                <a:gd name="T13" fmla="*/ 311 h 429"/>
                <a:gd name="T14" fmla="*/ 268 w 286"/>
                <a:gd name="T15" fmla="*/ 24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429">
                  <a:moveTo>
                    <a:pt x="268" y="243"/>
                  </a:moveTo>
                  <a:cubicBezTo>
                    <a:pt x="279" y="212"/>
                    <a:pt x="286" y="178"/>
                    <a:pt x="286" y="143"/>
                  </a:cubicBezTo>
                  <a:cubicBezTo>
                    <a:pt x="286" y="91"/>
                    <a:pt x="272" y="42"/>
                    <a:pt x="248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87" y="429"/>
                    <a:pt x="165" y="390"/>
                    <a:pt x="218" y="328"/>
                  </a:cubicBezTo>
                  <a:cubicBezTo>
                    <a:pt x="285" y="311"/>
                    <a:pt x="285" y="311"/>
                    <a:pt x="285" y="311"/>
                  </a:cubicBezTo>
                  <a:lnTo>
                    <a:pt x="268" y="2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B8257AC0-E0CE-4C0D-B683-2656327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3403600"/>
              <a:ext cx="728663" cy="1076325"/>
            </a:xfrm>
            <a:custGeom>
              <a:avLst/>
              <a:gdLst>
                <a:gd name="T0" fmla="*/ 41 w 290"/>
                <a:gd name="T1" fmla="*/ 0 h 428"/>
                <a:gd name="T2" fmla="*/ 4 w 290"/>
                <a:gd name="T3" fmla="*/ 142 h 428"/>
                <a:gd name="T4" fmla="*/ 19 w 290"/>
                <a:gd name="T5" fmla="*/ 235 h 428"/>
                <a:gd name="T6" fmla="*/ 0 w 290"/>
                <a:gd name="T7" fmla="*/ 302 h 428"/>
                <a:gd name="T8" fmla="*/ 67 w 290"/>
                <a:gd name="T9" fmla="*/ 322 h 428"/>
                <a:gd name="T10" fmla="*/ 290 w 290"/>
                <a:gd name="T11" fmla="*/ 428 h 428"/>
                <a:gd name="T12" fmla="*/ 290 w 290"/>
                <a:gd name="T13" fmla="*/ 142 h 428"/>
                <a:gd name="T14" fmla="*/ 41 w 2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428">
                  <a:moveTo>
                    <a:pt x="41" y="0"/>
                  </a:moveTo>
                  <a:cubicBezTo>
                    <a:pt x="17" y="42"/>
                    <a:pt x="4" y="90"/>
                    <a:pt x="4" y="142"/>
                  </a:cubicBezTo>
                  <a:cubicBezTo>
                    <a:pt x="4" y="175"/>
                    <a:pt x="9" y="206"/>
                    <a:pt x="19" y="235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67" y="322"/>
                    <a:pt x="67" y="322"/>
                    <a:pt x="67" y="322"/>
                  </a:cubicBezTo>
                  <a:cubicBezTo>
                    <a:pt x="120" y="386"/>
                    <a:pt x="200" y="428"/>
                    <a:pt x="290" y="428"/>
                  </a:cubicBezTo>
                  <a:cubicBezTo>
                    <a:pt x="290" y="142"/>
                    <a:pt x="290" y="142"/>
                    <a:pt x="290" y="142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E7D05266-3F06-4ECD-A961-ED463A38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8438" y="3076575"/>
              <a:ext cx="1365250" cy="136683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8CC5A6C-B7C6-4A63-9781-D05D03E6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5" y="2686050"/>
              <a:ext cx="2206625" cy="3333750"/>
            </a:xfrm>
            <a:custGeom>
              <a:avLst/>
              <a:gdLst>
                <a:gd name="T0" fmla="*/ 326 w 878"/>
                <a:gd name="T1" fmla="*/ 252 h 1326"/>
                <a:gd name="T2" fmla="*/ 368 w 878"/>
                <a:gd name="T3" fmla="*/ 427 h 1326"/>
                <a:gd name="T4" fmla="*/ 0 w 878"/>
                <a:gd name="T5" fmla="*/ 816 h 1326"/>
                <a:gd name="T6" fmla="*/ 3 w 878"/>
                <a:gd name="T7" fmla="*/ 1326 h 1326"/>
                <a:gd name="T8" fmla="*/ 878 w 878"/>
                <a:gd name="T9" fmla="*/ 427 h 1326"/>
                <a:gd name="T10" fmla="*/ 770 w 878"/>
                <a:gd name="T11" fmla="*/ 0 h 1326"/>
                <a:gd name="T12" fmla="*/ 326 w 878"/>
                <a:gd name="T13" fmla="*/ 252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8" h="1326">
                  <a:moveTo>
                    <a:pt x="326" y="252"/>
                  </a:moveTo>
                  <a:cubicBezTo>
                    <a:pt x="353" y="304"/>
                    <a:pt x="368" y="364"/>
                    <a:pt x="368" y="427"/>
                  </a:cubicBezTo>
                  <a:cubicBezTo>
                    <a:pt x="368" y="635"/>
                    <a:pt x="205" y="805"/>
                    <a:pt x="0" y="816"/>
                  </a:cubicBezTo>
                  <a:cubicBezTo>
                    <a:pt x="3" y="1326"/>
                    <a:pt x="3" y="1326"/>
                    <a:pt x="3" y="1326"/>
                  </a:cubicBezTo>
                  <a:cubicBezTo>
                    <a:pt x="488" y="1313"/>
                    <a:pt x="878" y="915"/>
                    <a:pt x="878" y="427"/>
                  </a:cubicBezTo>
                  <a:cubicBezTo>
                    <a:pt x="878" y="272"/>
                    <a:pt x="839" y="127"/>
                    <a:pt x="770" y="0"/>
                  </a:cubicBezTo>
                  <a:lnTo>
                    <a:pt x="326" y="2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E1735D2-56AD-464B-96B5-2CD7A8D4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1500188"/>
              <a:ext cx="3862388" cy="1727200"/>
            </a:xfrm>
            <a:custGeom>
              <a:avLst/>
              <a:gdLst>
                <a:gd name="T0" fmla="*/ 769 w 1536"/>
                <a:gd name="T1" fmla="*/ 509 h 687"/>
                <a:gd name="T2" fmla="*/ 1095 w 1536"/>
                <a:gd name="T3" fmla="*/ 687 h 687"/>
                <a:gd name="T4" fmla="*/ 1536 w 1536"/>
                <a:gd name="T5" fmla="*/ 430 h 687"/>
                <a:gd name="T6" fmla="*/ 769 w 1536"/>
                <a:gd name="T7" fmla="*/ 0 h 687"/>
                <a:gd name="T8" fmla="*/ 0 w 1536"/>
                <a:gd name="T9" fmla="*/ 432 h 687"/>
                <a:gd name="T10" fmla="*/ 442 w 1536"/>
                <a:gd name="T11" fmla="*/ 687 h 687"/>
                <a:gd name="T12" fmla="*/ 769 w 1536"/>
                <a:gd name="T13" fmla="*/ 50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87">
                  <a:moveTo>
                    <a:pt x="769" y="509"/>
                  </a:moveTo>
                  <a:cubicBezTo>
                    <a:pt x="905" y="509"/>
                    <a:pt x="1026" y="580"/>
                    <a:pt x="1095" y="687"/>
                  </a:cubicBezTo>
                  <a:cubicBezTo>
                    <a:pt x="1536" y="430"/>
                    <a:pt x="1536" y="430"/>
                    <a:pt x="1536" y="430"/>
                  </a:cubicBezTo>
                  <a:cubicBezTo>
                    <a:pt x="1378" y="172"/>
                    <a:pt x="1093" y="0"/>
                    <a:pt x="769" y="0"/>
                  </a:cubicBezTo>
                  <a:cubicBezTo>
                    <a:pt x="443" y="0"/>
                    <a:pt x="158" y="173"/>
                    <a:pt x="0" y="432"/>
                  </a:cubicBezTo>
                  <a:cubicBezTo>
                    <a:pt x="442" y="687"/>
                    <a:pt x="442" y="687"/>
                    <a:pt x="442" y="687"/>
                  </a:cubicBezTo>
                  <a:cubicBezTo>
                    <a:pt x="511" y="580"/>
                    <a:pt x="631" y="509"/>
                    <a:pt x="769" y="5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EBC60AC0-1D50-4DA1-97DE-F768387A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0" y="2690813"/>
              <a:ext cx="2205038" cy="3328987"/>
            </a:xfrm>
            <a:custGeom>
              <a:avLst/>
              <a:gdLst>
                <a:gd name="T0" fmla="*/ 509 w 877"/>
                <a:gd name="T1" fmla="*/ 425 h 1324"/>
                <a:gd name="T2" fmla="*/ 550 w 877"/>
                <a:gd name="T3" fmla="*/ 250 h 1324"/>
                <a:gd name="T4" fmla="*/ 106 w 877"/>
                <a:gd name="T5" fmla="*/ 0 h 1324"/>
                <a:gd name="T6" fmla="*/ 0 w 877"/>
                <a:gd name="T7" fmla="*/ 425 h 1324"/>
                <a:gd name="T8" fmla="*/ 875 w 877"/>
                <a:gd name="T9" fmla="*/ 1324 h 1324"/>
                <a:gd name="T10" fmla="*/ 877 w 877"/>
                <a:gd name="T11" fmla="*/ 814 h 1324"/>
                <a:gd name="T12" fmla="*/ 509 w 877"/>
                <a:gd name="T13" fmla="*/ 425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1324">
                  <a:moveTo>
                    <a:pt x="509" y="425"/>
                  </a:moveTo>
                  <a:cubicBezTo>
                    <a:pt x="509" y="362"/>
                    <a:pt x="524" y="303"/>
                    <a:pt x="550" y="25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8" y="126"/>
                    <a:pt x="0" y="271"/>
                    <a:pt x="0" y="425"/>
                  </a:cubicBezTo>
                  <a:cubicBezTo>
                    <a:pt x="0" y="913"/>
                    <a:pt x="389" y="1311"/>
                    <a:pt x="875" y="1324"/>
                  </a:cubicBezTo>
                  <a:cubicBezTo>
                    <a:pt x="877" y="814"/>
                    <a:pt x="877" y="814"/>
                    <a:pt x="877" y="814"/>
                  </a:cubicBezTo>
                  <a:cubicBezTo>
                    <a:pt x="672" y="803"/>
                    <a:pt x="509" y="633"/>
                    <a:pt x="509" y="42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74F7C1-4302-48E0-91E4-F521BF4016BB}"/>
              </a:ext>
            </a:extLst>
          </p:cNvPr>
          <p:cNvSpPr txBox="1"/>
          <p:nvPr/>
        </p:nvSpPr>
        <p:spPr>
          <a:xfrm>
            <a:off x="5444249" y="3653462"/>
            <a:ext cx="1292786" cy="708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IN" sz="1600" b="1" dirty="0"/>
              <a:t>Dropdowns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A2D5E-8B64-4577-B654-0860FEB90DBE}"/>
              </a:ext>
            </a:extLst>
          </p:cNvPr>
          <p:cNvSpPr txBox="1"/>
          <p:nvPr/>
        </p:nvSpPr>
        <p:spPr>
          <a:xfrm>
            <a:off x="5403953" y="2414554"/>
            <a:ext cx="1373378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ComboBox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0CD3A-C486-4EB1-84FF-8AC29995FA5C}"/>
              </a:ext>
            </a:extLst>
          </p:cNvPr>
          <p:cNvSpPr txBox="1"/>
          <p:nvPr/>
        </p:nvSpPr>
        <p:spPr>
          <a:xfrm>
            <a:off x="7019026" y="4621119"/>
            <a:ext cx="100132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Select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C276D-6555-4590-9E0E-DD37DF912E38}"/>
              </a:ext>
            </a:extLst>
          </p:cNvPr>
          <p:cNvSpPr txBox="1"/>
          <p:nvPr/>
        </p:nvSpPr>
        <p:spPr>
          <a:xfrm>
            <a:off x="4147211" y="4958425"/>
            <a:ext cx="1651102" cy="707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</a:rPr>
              <a:t>Multi Combo Box</a:t>
            </a:r>
          </a:p>
          <a:p>
            <a:br>
              <a:rPr lang="en-US" sz="1400" dirty="0"/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1EBEE-0CFE-4BC4-A067-0738E17E969C}"/>
              </a:ext>
            </a:extLst>
          </p:cNvPr>
          <p:cNvSpPr txBox="1"/>
          <p:nvPr/>
        </p:nvSpPr>
        <p:spPr>
          <a:xfrm>
            <a:off x="609441" y="4332134"/>
            <a:ext cx="2845538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user needs to select one or more options from a long list of options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076" name="Picture 4" descr="How to Develop the Right Solution to Any Problem – The Curious Programmer">
            <a:extLst>
              <a:ext uri="{FF2B5EF4-FFF2-40B4-BE49-F238E27FC236}">
                <a16:creationId xmlns:a16="http://schemas.microsoft.com/office/drawing/2014/main" id="{93B0711A-E11D-4891-ACE1-F10CAA51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68" y="1794552"/>
            <a:ext cx="4381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7C4FC4-F7FA-4F94-BE5A-B39F520AA3F0}"/>
              </a:ext>
            </a:extLst>
          </p:cNvPr>
          <p:cNvSpPr txBox="1">
            <a:spLocks/>
          </p:cNvSpPr>
          <p:nvPr/>
        </p:nvSpPr>
        <p:spPr>
          <a:xfrm>
            <a:off x="277527" y="47043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6ED06E-B96B-4F09-B11C-C736A2EDCC46}"/>
              </a:ext>
            </a:extLst>
          </p:cNvPr>
          <p:cNvSpPr txBox="1">
            <a:spLocks/>
          </p:cNvSpPr>
          <p:nvPr/>
        </p:nvSpPr>
        <p:spPr>
          <a:xfrm>
            <a:off x="468168" y="996421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Add Input Field (F4 HELP) in Table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4"/>
              </a:rPr>
              <a:t>View2.view.xml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5"/>
              </a:rPr>
              <a:t>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6"/>
              </a:rPr>
              <a:t>Supplier.fragment.xml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7"/>
              </a:rPr>
              <a:t>ValueHelpDialog.fragment.xml</a:t>
            </a:r>
            <a:endParaRPr lang="en-US" sz="18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5532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81491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ny man in front of giant calendar cartoon illustration. Free Vector">
            <a:extLst>
              <a:ext uri="{FF2B5EF4-FFF2-40B4-BE49-F238E27FC236}">
                <a16:creationId xmlns:a16="http://schemas.microsoft.com/office/drawing/2014/main" id="{3492B43C-1568-41AE-99D3-F2C3DCE64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86" y="1297123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– Day 12</a:t>
            </a:r>
            <a:r>
              <a:rPr lang="en-US" sz="3600" dirty="0">
                <a:latin typeface="Cooper Black" panose="0208090404030B020404" pitchFamily="18" charset="0"/>
              </a:rPr>
              <a:t>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1E5499E-11CA-432D-9460-A2E488D7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93801-7A4B-457E-8FD4-307F6B7DF1C5}"/>
              </a:ext>
            </a:extLst>
          </p:cNvPr>
          <p:cNvSpPr txBox="1"/>
          <p:nvPr/>
        </p:nvSpPr>
        <p:spPr>
          <a:xfrm>
            <a:off x="714346" y="697762"/>
            <a:ext cx="5509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>
                <a:latin typeface="Calibri (Body)"/>
              </a:rPr>
              <a:t>Message Dialog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Dropdowns in SAPUI5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2D548223-66DE-4267-A0A5-D1185846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Tables in SAPUI5 and Fiori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5" y="902798"/>
            <a:ext cx="10993316" cy="4856164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1800" b="1" dirty="0" err="1">
                <a:solidFill>
                  <a:srgbClr val="32363A"/>
                </a:solidFill>
              </a:rPr>
              <a:t>sap.m.Table</a:t>
            </a:r>
            <a:endParaRPr lang="en-US" sz="1800" b="1" dirty="0">
              <a:solidFill>
                <a:srgbClr val="32363A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sap.m.Table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 control provides a set of sophisticated and convenience functions for responsive table design.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To render the sap.m.Table control properly, the order of the columns aggregation should match with the order of the cells aggregation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sap.m.ColumnListItem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32363A"/>
                </a:solidFill>
              </a:rPr>
              <a:t>Reference: </a:t>
            </a:r>
            <a:r>
              <a:rPr lang="en-US" altLang="en-US" sz="1800" dirty="0">
                <a:solidFill>
                  <a:srgbClr val="32363A"/>
                </a:solidFill>
                <a:hlinkClick r:id="rId2"/>
              </a:rPr>
              <a:t>https://sapui5.hana.ondemand.com/#/api/sap.m.Table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algn="l">
              <a:buAutoNum type="arabicPeriod" startAt="2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sap.ui.Table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Provides a comprehensive set of features for displaying and dealing with vast amounts of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 The Table control supports desktop PCs and tablet devices.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</a:rPr>
              <a:t>Reference: </a:t>
            </a:r>
            <a:r>
              <a:rPr lang="en-US" sz="1800" dirty="0">
                <a:solidFill>
                  <a:srgbClr val="32363A"/>
                </a:solidFill>
                <a:hlinkClick r:id="rId3"/>
              </a:rPr>
              <a:t>https://sapui5.hana.ondemand.com/#/api/sap.ui.table.Table</a:t>
            </a:r>
            <a:endParaRPr lang="en-US" sz="1800" b="1" dirty="0"/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lang="en-US" sz="1900" b="1" dirty="0">
              <a:solidFill>
                <a:srgbClr val="32363A"/>
              </a:solidFill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8003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 1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</a:t>
            </a:r>
            <a:r>
              <a:rPr lang="en-US" sz="1800" dirty="0">
                <a:hlinkClick r:id="rId3"/>
              </a:rPr>
              <a:t>1.1 Info.fragment.xml</a:t>
            </a:r>
            <a:endParaRPr lang="en-US" sz="1800" dirty="0"/>
          </a:p>
          <a:p>
            <a:pPr algn="just"/>
            <a:r>
              <a:rPr lang="en-US" sz="1800" dirty="0"/>
              <a:t>       </a:t>
            </a:r>
            <a:r>
              <a:rPr lang="en-US" sz="1800" dirty="0">
                <a:hlinkClick r:id="rId4"/>
              </a:rPr>
              <a:t>1.2 supplierTab.fragment.xml </a:t>
            </a:r>
            <a:endParaRPr lang="en-US" sz="1800" dirty="0"/>
          </a:p>
          <a:p>
            <a:pPr algn="just"/>
            <a:r>
              <a:rPr lang="en-US" sz="1800" dirty="0"/>
              <a:t>2. </a:t>
            </a:r>
            <a:r>
              <a:rPr lang="en-US" sz="1800" dirty="0">
                <a:hlinkClick r:id="rId5"/>
              </a:rPr>
              <a:t>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505CE8F-D9AF-48B3-A500-16CD2C22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90EC-ADDC-43C8-BC5F-5BA918965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61"/>
          <a:stretch/>
        </p:blipFill>
        <p:spPr>
          <a:xfrm>
            <a:off x="1071417" y="3247541"/>
            <a:ext cx="5626319" cy="15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10E6229-85E1-438D-995D-0586317F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DC717C3-CFB8-49A3-96F9-D220B256E5DB}"/>
                  </a:ext>
                </a:extLst>
              </p14:cNvPr>
              <p14:cNvContentPartPr/>
              <p14:nvPr/>
            </p14:nvContentPartPr>
            <p14:xfrm>
              <a:off x="551898" y="4627135"/>
              <a:ext cx="2673720" cy="950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DC717C3-CFB8-49A3-96F9-D220B256E5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98" y="4618135"/>
                <a:ext cx="2691360" cy="9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AA74341-5406-459A-8438-E304201201E5}"/>
                  </a:ext>
                </a:extLst>
              </p14:cNvPr>
              <p14:cNvContentPartPr/>
              <p14:nvPr/>
            </p14:nvContentPartPr>
            <p14:xfrm>
              <a:off x="3602178" y="5317975"/>
              <a:ext cx="369720" cy="48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AA74341-5406-459A-8438-E304201201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3178" y="5308975"/>
                <a:ext cx="3873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6981DFF-C478-4AB6-8C0D-C7EFD9EC59E5}"/>
                  </a:ext>
                </a:extLst>
              </p14:cNvPr>
              <p14:cNvContentPartPr/>
              <p14:nvPr/>
            </p14:nvContentPartPr>
            <p14:xfrm>
              <a:off x="3497778" y="5454415"/>
              <a:ext cx="455760" cy="23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6981DFF-C478-4AB6-8C0D-C7EFD9EC59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8778" y="5445415"/>
                <a:ext cx="473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D75F9C8-3C44-4C6A-9DB6-2B3866485353}"/>
                  </a:ext>
                </a:extLst>
              </p14:cNvPr>
              <p14:cNvContentPartPr/>
              <p14:nvPr/>
            </p14:nvContentPartPr>
            <p14:xfrm>
              <a:off x="893538" y="341695"/>
              <a:ext cx="7632000" cy="4092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D75F9C8-3C44-4C6A-9DB6-2B38664853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538" y="332695"/>
                <a:ext cx="7649640" cy="41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DD16D72-A201-4668-A467-8CBC921C2C9D}"/>
                  </a:ext>
                </a:extLst>
              </p14:cNvPr>
              <p14:cNvContentPartPr/>
              <p14:nvPr/>
            </p14:nvContentPartPr>
            <p14:xfrm>
              <a:off x="4263858" y="4598335"/>
              <a:ext cx="2405160" cy="1350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DD16D72-A201-4668-A467-8CBC921C2C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4858" y="4589335"/>
                <a:ext cx="2422800" cy="13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5E128B2-4A4F-4F5D-B7B1-6928EDFD2D52}"/>
                  </a:ext>
                </a:extLst>
              </p14:cNvPr>
              <p14:cNvContentPartPr/>
              <p14:nvPr/>
            </p14:nvContentPartPr>
            <p14:xfrm>
              <a:off x="9457938" y="4867615"/>
              <a:ext cx="1360800" cy="582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5E128B2-4A4F-4F5D-B7B1-6928EDFD2D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8938" y="4858615"/>
                <a:ext cx="137844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E1DB2D-098D-47F6-9C55-8C3E6D303D32}"/>
                  </a:ext>
                </a:extLst>
              </p14:cNvPr>
              <p14:cNvContentPartPr/>
              <p14:nvPr/>
            </p14:nvContentPartPr>
            <p14:xfrm>
              <a:off x="9356418" y="5680495"/>
              <a:ext cx="29520" cy="323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E1DB2D-098D-47F6-9C55-8C3E6D303D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47418" y="5671495"/>
                <a:ext cx="47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3DD7A57-8B8C-49F5-A5D5-8EE0FF125A96}"/>
                  </a:ext>
                </a:extLst>
              </p14:cNvPr>
              <p14:cNvContentPartPr/>
              <p14:nvPr/>
            </p14:nvContentPartPr>
            <p14:xfrm>
              <a:off x="9540738" y="5689495"/>
              <a:ext cx="1256760" cy="480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3DD7A57-8B8C-49F5-A5D5-8EE0FF125A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31738" y="5680495"/>
                <a:ext cx="127440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C2EF547-8F2E-4C94-8287-4CBDB6C0A344}"/>
                  </a:ext>
                </a:extLst>
              </p14:cNvPr>
              <p14:cNvContentPartPr/>
              <p14:nvPr/>
            </p14:nvContentPartPr>
            <p14:xfrm>
              <a:off x="10943298" y="5365135"/>
              <a:ext cx="777960" cy="806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C2EF547-8F2E-4C94-8287-4CBDB6C0A3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34298" y="5356135"/>
                <a:ext cx="79560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95503AF-39C3-4EF9-937C-17CC9329F255}"/>
                  </a:ext>
                </a:extLst>
              </p14:cNvPr>
              <p14:cNvContentPartPr/>
              <p14:nvPr/>
            </p14:nvContentPartPr>
            <p14:xfrm>
              <a:off x="9319338" y="2270575"/>
              <a:ext cx="556920" cy="3528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95503AF-39C3-4EF9-937C-17CC9329F2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0338" y="2261575"/>
                <a:ext cx="5745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3F43FD2-F44A-47A4-8D00-BD5E51472C46}"/>
                  </a:ext>
                </a:extLst>
              </p14:cNvPr>
              <p14:cNvContentPartPr/>
              <p14:nvPr/>
            </p14:nvContentPartPr>
            <p14:xfrm>
              <a:off x="10260378" y="2235295"/>
              <a:ext cx="454680" cy="443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3F43FD2-F44A-47A4-8D00-BD5E51472C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51378" y="2226295"/>
                <a:ext cx="4723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FAD097B-4786-4A9C-881A-D2F86A717E23}"/>
                  </a:ext>
                </a:extLst>
              </p14:cNvPr>
              <p14:cNvContentPartPr/>
              <p14:nvPr/>
            </p14:nvContentPartPr>
            <p14:xfrm>
              <a:off x="10815858" y="2466055"/>
              <a:ext cx="138960" cy="2412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FAD097B-4786-4A9C-881A-D2F86A717E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06858" y="2457055"/>
                <a:ext cx="1566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AC93D8E-8F14-4FE6-BB92-FE3C6DBE2770}"/>
                  </a:ext>
                </a:extLst>
              </p14:cNvPr>
              <p14:cNvContentPartPr/>
              <p14:nvPr/>
            </p14:nvContentPartPr>
            <p14:xfrm>
              <a:off x="11970378" y="2321695"/>
              <a:ext cx="28080" cy="486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AC93D8E-8F14-4FE6-BB92-FE3C6DBE27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61378" y="2312695"/>
                <a:ext cx="4572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6515C3B-3EAD-462B-AF88-59447F4C8CF3}"/>
                  </a:ext>
                </a:extLst>
              </p14:cNvPr>
              <p14:cNvContentPartPr/>
              <p14:nvPr/>
            </p14:nvContentPartPr>
            <p14:xfrm>
              <a:off x="11055978" y="2364535"/>
              <a:ext cx="807480" cy="435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6515C3B-3EAD-462B-AF88-59447F4C8CF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46978" y="2355535"/>
                <a:ext cx="8251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8DE6ECB-1566-4E93-9C06-A93CCC9AB848}"/>
                  </a:ext>
                </a:extLst>
              </p14:cNvPr>
              <p14:cNvContentPartPr/>
              <p14:nvPr/>
            </p14:nvContentPartPr>
            <p14:xfrm>
              <a:off x="7712298" y="4932055"/>
              <a:ext cx="1504800" cy="3351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8DE6ECB-1566-4E93-9C06-A93CCC9AB84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03298" y="4923055"/>
                <a:ext cx="15224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543ADE7-20F3-4543-98E8-51866495881F}"/>
                  </a:ext>
                </a:extLst>
              </p14:cNvPr>
              <p14:cNvContentPartPr/>
              <p14:nvPr/>
            </p14:nvContentPartPr>
            <p14:xfrm>
              <a:off x="7740018" y="5594455"/>
              <a:ext cx="1303560" cy="335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543ADE7-20F3-4543-98E8-5186649588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31018" y="5585455"/>
                <a:ext cx="1321200" cy="3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467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5196</TotalTime>
  <Words>994</Words>
  <Application>Microsoft Office PowerPoint</Application>
  <PresentationFormat>Widescreen</PresentationFormat>
  <Paragraphs>150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(Body)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What is fragment ?</vt:lpstr>
      <vt:lpstr>Fragment loading</vt:lpstr>
      <vt:lpstr>Tables in SAPUI5 and Fiori</vt:lpstr>
      <vt:lpstr>Exercise 1</vt:lpstr>
      <vt:lpstr>Fragment as Dialog </vt:lpstr>
      <vt:lpstr>Responsive behavior of Dialog</vt:lpstr>
      <vt:lpstr>PowerPoint Presentation</vt:lpstr>
      <vt:lpstr>Exercise 2</vt:lpstr>
      <vt:lpstr>Dropdowns in SAPUI5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kuldeep singh shekhawat</cp:lastModifiedBy>
  <cp:revision>306</cp:revision>
  <dcterms:created xsi:type="dcterms:W3CDTF">2021-09-02T13:28:35Z</dcterms:created>
  <dcterms:modified xsi:type="dcterms:W3CDTF">2021-09-22T07:21:50Z</dcterms:modified>
</cp:coreProperties>
</file>